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1"/>
    <p:sldMasterId id="2147484398" r:id="rId2"/>
  </p:sldMasterIdLst>
  <p:notesMasterIdLst>
    <p:notesMasterId r:id="rId9"/>
  </p:notesMasterIdLst>
  <p:sldIdLst>
    <p:sldId id="256" r:id="rId3"/>
    <p:sldId id="1716" r:id="rId4"/>
    <p:sldId id="1717" r:id="rId5"/>
    <p:sldId id="257" r:id="rId6"/>
    <p:sldId id="1341" r:id="rId7"/>
    <p:sldId id="1132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94"/>
      </p:cViewPr>
      <p:guideLst>
        <p:guide orient="horz" pos="2203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0BEF9-14E8-4466-94C3-7BFA7B3F444F}" type="datetimeFigureOut">
              <a:rPr lang="zh-SG" altLang="en-US" smtClean="0"/>
              <a:t>29/10/2023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0759C-7788-4642-B3BA-EE7A7AA79A32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5729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4353ED-ACB2-44BF-A903-985B0AF962B7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B9AB204-7D86-4363-947A-E892579E27F0}" type="datetime1">
              <a:rPr lang="en-US" smtClean="0">
                <a:solidFill>
                  <a:prstClr val="black"/>
                </a:solidFill>
              </a:rPr>
              <a:pPr/>
              <a:t>10/29/2023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7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4353ED-ACB2-44BF-A903-985B0AF962B7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7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82BC82-8750-4FBE-93D3-93C35779230C}" type="datetime1">
              <a:rPr lang="en-US" smtClean="0">
                <a:solidFill>
                  <a:prstClr val="black"/>
                </a:solidFill>
              </a:rPr>
              <a:t>10/29/2023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472893"/>
            <a:ext cx="11887200" cy="1137513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 dirty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1"/>
            <a:ext cx="11375536" cy="762786"/>
          </a:xfrm>
        </p:spPr>
        <p:txBody>
          <a:bodyPr/>
          <a:lstStyle>
            <a:lvl1pPr algn="l" defTabSz="9325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7" b="0" kern="1200" cap="none" spc="-102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9660" y="1492813"/>
            <a:ext cx="11382339" cy="2260106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9536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7276" indent="0">
              <a:buFontTx/>
              <a:buNone/>
              <a:defRPr/>
            </a:lvl4pPr>
            <a:lvl5pPr marL="1873289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710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2734" y="360123"/>
            <a:ext cx="11209447" cy="8424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27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2858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7" r="27286"/>
          <a:stretch/>
        </p:blipFill>
        <p:spPr>
          <a:xfrm>
            <a:off x="0" y="7330"/>
            <a:ext cx="443619" cy="6993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91" y="224542"/>
            <a:ext cx="11568197" cy="617076"/>
          </a:xfrm>
        </p:spPr>
        <p:txBody>
          <a:bodyPr>
            <a:noAutofit/>
          </a:bodyPr>
          <a:lstStyle>
            <a:lvl1pPr>
              <a:defRPr sz="3264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91" y="932604"/>
            <a:ext cx="11568197" cy="5367327"/>
          </a:xfrm>
        </p:spPr>
        <p:txBody>
          <a:bodyPr>
            <a:normAutofit/>
          </a:bodyPr>
          <a:lstStyle>
            <a:lvl1pPr>
              <a:defRPr sz="2856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448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4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36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36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DCCE9536-9545-42DF-AE5D-E9C9DE85797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E1A8C4D0-D0AB-46AE-8C31-D2BDAC5B1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7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2735" y="360123"/>
            <a:ext cx="11209447" cy="8424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27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32736" y="1644471"/>
            <a:ext cx="11209447" cy="22283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159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32317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98476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64633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0906DF95-E6AC-4CAD-8855-8CBD02311A7D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5A6952B1-E1AC-4622-A06F-DFAAB7A26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1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007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628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1201806"/>
            <a:ext cx="10058399" cy="917575"/>
          </a:xfrm>
        </p:spPr>
        <p:txBody>
          <a:bodyPr/>
          <a:lstStyle>
            <a:lvl1pPr marL="233363" indent="-233363">
              <a:defRPr sz="6000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5126038"/>
            <a:ext cx="5486400" cy="10710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52240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22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2" y="4872639"/>
            <a:ext cx="7315200" cy="1830388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3000" spc="0" baseline="0">
                <a:solidFill>
                  <a:srgbClr val="3F3F3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3035344"/>
            <a:ext cx="7315200" cy="1837298"/>
          </a:xfrm>
          <a:noFill/>
        </p:spPr>
        <p:txBody>
          <a:bodyPr lIns="146260" tIns="91413" rIns="146260" bIns="91413" anchor="t" anchorCtr="0"/>
          <a:lstStyle>
            <a:lvl1pPr>
              <a:defRPr sz="6000" spc="-100" baseline="0"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 descr="MGX_DevOps_SlideGraphics_070114-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2" y="1592262"/>
            <a:ext cx="5402263" cy="54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9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472893"/>
            <a:ext cx="11887200" cy="1137513"/>
          </a:xfrm>
          <a:noFill/>
        </p:spPr>
        <p:txBody>
          <a:bodyPr tIns="91440" bIns="91440" anchor="t" anchorCtr="0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 dirty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436475" cy="6994525"/>
          </a:xfrm>
          <a:solidFill>
            <a:schemeClr val="accent2"/>
          </a:solidFill>
        </p:spPr>
        <p:txBody>
          <a:bodyPr lIns="548640" tIns="228600" rIns="6400800" bIns="548640" anchor="t" anchorCtr="0">
            <a:noAutofit/>
          </a:bodyPr>
          <a:lstStyle>
            <a:lvl1pPr>
              <a:defRPr sz="5507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966741" y="3504079"/>
            <a:ext cx="3196077" cy="3194792"/>
          </a:xfrm>
          <a:solidFill>
            <a:schemeClr val="accent5"/>
          </a:solidFill>
          <a:ln>
            <a:noFill/>
          </a:ln>
        </p:spPr>
        <p:txBody>
          <a:bodyPr lIns="274320" tIns="228600" rIns="274320" bIns="228600">
            <a:normAutofit/>
          </a:bodyPr>
          <a:lstStyle>
            <a:lvl1pPr marL="0" indent="0">
              <a:spcBef>
                <a:spcPts val="1224"/>
              </a:spcBef>
              <a:spcAft>
                <a:spcPts val="612"/>
              </a:spcAft>
              <a:buNone/>
              <a:defRPr sz="408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2pPr>
            <a:lvl3pPr marL="238007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3pPr>
            <a:lvl4pPr marL="466298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4pPr>
            <a:lvl5pPr marL="707543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966741" y="299959"/>
            <a:ext cx="3196077" cy="3194792"/>
          </a:xfrm>
          <a:solidFill>
            <a:schemeClr val="accent1"/>
          </a:solidFill>
          <a:ln>
            <a:noFill/>
          </a:ln>
        </p:spPr>
        <p:txBody>
          <a:bodyPr lIns="274320" tIns="228600" rIns="274320" bIns="228600">
            <a:normAutofit/>
          </a:bodyPr>
          <a:lstStyle>
            <a:lvl1pPr marL="0" indent="0">
              <a:spcBef>
                <a:spcPts val="1224"/>
              </a:spcBef>
              <a:spcAft>
                <a:spcPts val="612"/>
              </a:spcAft>
              <a:buNone/>
              <a:defRPr sz="408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2pPr>
            <a:lvl3pPr marL="238007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3pPr>
            <a:lvl4pPr marL="466298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4pPr>
            <a:lvl5pPr marL="707543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761288" y="3504079"/>
            <a:ext cx="3196077" cy="3194792"/>
          </a:xfrm>
          <a:solidFill>
            <a:schemeClr val="accent4"/>
          </a:solidFill>
          <a:ln>
            <a:noFill/>
          </a:ln>
        </p:spPr>
        <p:txBody>
          <a:bodyPr lIns="274320" tIns="228600" rIns="274320" bIns="228600">
            <a:normAutofit/>
          </a:bodyPr>
          <a:lstStyle>
            <a:lvl1pPr marL="0" indent="0">
              <a:spcBef>
                <a:spcPts val="1224"/>
              </a:spcBef>
              <a:spcAft>
                <a:spcPts val="612"/>
              </a:spcAft>
              <a:buNone/>
              <a:defRPr sz="408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2pPr>
            <a:lvl3pPr marL="238007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3pPr>
            <a:lvl4pPr marL="466298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4pPr>
            <a:lvl5pPr marL="707543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761288" y="299959"/>
            <a:ext cx="3196077" cy="3194792"/>
          </a:xfrm>
          <a:solidFill>
            <a:schemeClr val="accent3"/>
          </a:solidFill>
          <a:ln>
            <a:noFill/>
          </a:ln>
        </p:spPr>
        <p:txBody>
          <a:bodyPr lIns="274320" tIns="228600" rIns="274320" bIns="228600">
            <a:normAutofit/>
          </a:bodyPr>
          <a:lstStyle>
            <a:lvl1pPr marL="0" indent="0">
              <a:spcBef>
                <a:spcPts val="1224"/>
              </a:spcBef>
              <a:spcAft>
                <a:spcPts val="612"/>
              </a:spcAft>
              <a:buNone/>
              <a:defRPr sz="408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2pPr>
            <a:lvl3pPr marL="238007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3pPr>
            <a:lvl4pPr marL="466298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4pPr>
            <a:lvl5pPr marL="707543" indent="0">
              <a:spcBef>
                <a:spcPts val="1224"/>
              </a:spcBef>
              <a:buNone/>
              <a:defRPr sz="204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689992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00"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4661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>
              <a:defRPr b="1" i="0">
                <a:solidFill>
                  <a:srgbClr val="3F3F3F"/>
                </a:solidFill>
              </a:defRPr>
            </a:lvl1pPr>
            <a:lvl2pPr>
              <a:defRPr>
                <a:solidFill>
                  <a:srgbClr val="3F3F3F"/>
                </a:solidFill>
              </a:defRPr>
            </a:lvl2pPr>
            <a:lvl3pPr>
              <a:defRPr sz="2400">
                <a:solidFill>
                  <a:srgbClr val="3F3F3F"/>
                </a:solidFill>
              </a:defRPr>
            </a:lvl3pPr>
            <a:lvl4pPr>
              <a:defRPr sz="2000">
                <a:solidFill>
                  <a:srgbClr val="3F3F3F"/>
                </a:solidFill>
              </a:defRPr>
            </a:lvl4pPr>
            <a:lvl5pPr>
              <a:defRPr sz="2000">
                <a:solidFill>
                  <a:srgbClr val="3F3F3F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3F3F3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00">
                <a:solidFill>
                  <a:srgbClr val="3F3F3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urple Acc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644144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6095998" cy="9175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497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Blue Acc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6441440" cy="69945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6095998" cy="9175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24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1201806"/>
            <a:ext cx="10058399" cy="917575"/>
          </a:xfrm>
        </p:spPr>
        <p:txBody>
          <a:bodyPr/>
          <a:lstStyle>
            <a:lvl1pPr marL="233363" indent="-233363">
              <a:defRPr sz="6000" baseline="0"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1038" y="5126038"/>
            <a:ext cx="5486400" cy="10710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200" baseline="0">
                <a:solidFill>
                  <a:srgbClr val="3F3F3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83363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657600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239" indent="0">
              <a:buNone/>
              <a:defRPr>
                <a:solidFill>
                  <a:schemeClr val="bg1"/>
                </a:solidFill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241641" y="2124075"/>
            <a:ext cx="3913632" cy="3657600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tx1"/>
                </a:solidFill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tx1"/>
                </a:solidFill>
              </a:defRPr>
            </a:lvl2pPr>
            <a:lvl3pPr marL="231707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239" indent="0">
              <a:buNone/>
              <a:defRPr>
                <a:solidFill>
                  <a:schemeClr val="tx1"/>
                </a:solidFill>
              </a:defRPr>
            </a:lvl4pPr>
            <a:lvl5pPr marL="685598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205661" y="2124075"/>
            <a:ext cx="3959352" cy="3657600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239" indent="0">
              <a:buNone/>
              <a:defRPr>
                <a:solidFill>
                  <a:schemeClr val="bg1"/>
                </a:solidFill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39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086" r:id="rId3"/>
    <p:sldLayoutId id="2147484092" r:id="rId4"/>
    <p:sldLayoutId id="2147484396" r:id="rId5"/>
    <p:sldLayoutId id="2147484397" r:id="rId6"/>
    <p:sldLayoutId id="2147484196" r:id="rId7"/>
    <p:sldLayoutId id="2147484127" r:id="rId8"/>
    <p:sldLayoutId id="2147484390" r:id="rId9"/>
    <p:sldLayoutId id="2147484406" r:id="rId10"/>
    <p:sldLayoutId id="2147484408" r:id="rId11"/>
    <p:sldLayoutId id="2147484409" r:id="rId12"/>
    <p:sldLayoutId id="2147484410" r:id="rId13"/>
    <p:sldLayoutId id="2147484412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5" r:id="rId6"/>
    <p:sldLayoutId id="2147484411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788BDA3-BE00-28E0-B3B3-42CF8BADA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C0FD6F8-B083-BD46-2D4A-6717573C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270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12436475" cy="6994525"/>
          </a:xfrm>
          <a:solidFill>
            <a:schemeClr val="bg1"/>
          </a:solidFill>
        </p:spPr>
        <p:txBody>
          <a:bodyPr anchor="ctr"/>
          <a:lstStyle/>
          <a:p>
            <a:r>
              <a:rPr lang="en-US" sz="6000" dirty="0">
                <a:solidFill>
                  <a:srgbClr val="3F3F3F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250363" y="3269022"/>
            <a:ext cx="2514600" cy="2432304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en-US" altLang="zh-CN" sz="2400" b="1"/>
              <a:t>Topic 4</a:t>
            </a:r>
            <a:endParaRPr lang="en-US" altLang="zh-SG" sz="2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069263" y="3269383"/>
            <a:ext cx="2514600" cy="2431583"/>
          </a:xfrm>
          <a:solidFill>
            <a:schemeClr val="accent3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altLang="zh-CN" sz="2400" b="1" dirty="0"/>
              <a:t>Topic 3</a:t>
            </a:r>
            <a:endParaRPr lang="en-US" altLang="zh-SG" sz="2400" b="1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667750" y="3268662"/>
            <a:ext cx="2514600" cy="2432304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vert="horz" wrap="square" lIns="274320" tIns="228600" rIns="274320" bIns="228600" rtlCol="0"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612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0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38007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466298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707543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/>
              <a:t>Topic 4</a:t>
            </a:r>
            <a:endParaRPr lang="en-US" altLang="zh-SG" sz="2400" b="1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945717" y="762793"/>
            <a:ext cx="2514600" cy="2432304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400" b="1" dirty="0"/>
              <a:t>Topic 2</a:t>
            </a:r>
            <a:endParaRPr lang="en-US" altLang="zh-SG" sz="2400" b="1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63104" y="762433"/>
            <a:ext cx="2514600" cy="24323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274320" tIns="228600" rIns="274320" bIns="228600" rtlCol="0"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612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0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38007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466298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707543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/>
              <a:t>Topic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4896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3F3F3F"/>
                </a:solidFill>
              </a:rPr>
              <a:t>Section</a:t>
            </a:r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37" y="0"/>
            <a:ext cx="905173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BDAA4C6-C1BE-F86D-F5AC-2A2C376C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US" altLang="zh-SG" dirty="0"/>
              <a:t>Content</a:t>
            </a:r>
            <a:endParaRPr lang="zh-SG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2589FC-1310-8DFD-F680-1B20C805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Title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112394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7" y="2654272"/>
            <a:ext cx="11887200" cy="137639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2" descr="TalkBubbles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79" y="317933"/>
            <a:ext cx="8228853" cy="63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40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blackWhite">
          <a:xfrm>
            <a:off x="104775" y="6153872"/>
            <a:ext cx="10448925" cy="7263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2023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All rights reserved.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 name is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 as of the date of this presentation. Because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 must respond to changing market conditions, it should not be interpreted to be a commitment on the part of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, and </a:t>
            </a:r>
            <a:r>
              <a:rPr lang="en-US" sz="7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 cannot guarantee the accuracy of any information provided after the date of this presentation.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LEARNMARK MAKES NO WARRANTIES, EXPRESS, IMPLIED OR STATUTORY, AS TO THE INFORMATION IN THIS PRESENTATION.</a:t>
            </a:r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576FADD6-FE66-A211-B5E6-3C2F381C2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765" y="112886"/>
            <a:ext cx="1348408" cy="5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arnmark-Theme">
  <a:themeElements>
    <a:clrScheme name="Custom 6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E63A1D"/>
      </a:accent1>
      <a:accent2>
        <a:srgbClr val="67297A"/>
      </a:accent2>
      <a:accent3>
        <a:srgbClr val="55C5E9"/>
      </a:accent3>
      <a:accent4>
        <a:srgbClr val="FDB813"/>
      </a:accent4>
      <a:accent5>
        <a:srgbClr val="F68C1E"/>
      </a:accent5>
      <a:accent6>
        <a:srgbClr val="442258"/>
      </a:accent6>
      <a:hlink>
        <a:srgbClr val="0072C6"/>
      </a:hlink>
      <a:folHlink>
        <a:srgbClr val="4C4C4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arnmark-Theme" id="{BECFE925-E8E0-432E-A106-74D5D82123D5}" vid="{30EE3C80-52D4-45D8-B6AC-65670D45C740}"/>
    </a:ext>
  </a:extLst>
</a:theme>
</file>

<file path=ppt/theme/theme2.xml><?xml version="1.0" encoding="utf-8"?>
<a:theme xmlns:a="http://schemas.openxmlformats.org/drawingml/2006/main" name="1_3-30410_WPC_Breakout_Template_16x9">
  <a:themeElements>
    <a:clrScheme name="Custom 5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E63A1D"/>
      </a:accent1>
      <a:accent2>
        <a:srgbClr val="67297A"/>
      </a:accent2>
      <a:accent3>
        <a:srgbClr val="55C5E9"/>
      </a:accent3>
      <a:accent4>
        <a:srgbClr val="FDB813"/>
      </a:accent4>
      <a:accent5>
        <a:srgbClr val="F68C1E"/>
      </a:accent5>
      <a:accent6>
        <a:srgbClr val="442258"/>
      </a:accent6>
      <a:hlink>
        <a:srgbClr val="0072C6"/>
      </a:hlink>
      <a:folHlink>
        <a:srgbClr val="4C4C4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Azure for Philips Interview.pptx" id="{92228710-32D1-44BF-907D-819EB485AF4D}" vid="{83F83DDD-3CB3-4022-B018-2060B47E9FB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Learnmark-Theme</Template>
  <TotalTime>13</TotalTime>
  <Words>140</Words>
  <Application>Microsoft Office PowerPoint</Application>
  <PresentationFormat>自定义</PresentationFormat>
  <Paragraphs>21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 Light</vt:lpstr>
      <vt:lpstr>Arial</vt:lpstr>
      <vt:lpstr>Calibri</vt:lpstr>
      <vt:lpstr>Segoe UI</vt:lpstr>
      <vt:lpstr>Segoe UI Light</vt:lpstr>
      <vt:lpstr>Wingdings</vt:lpstr>
      <vt:lpstr>Learnmark-Theme</vt:lpstr>
      <vt:lpstr>1_3-30410_WPC_Breakout_Template_16x9</vt:lpstr>
      <vt:lpstr>PowerPoint 演示文稿</vt:lpstr>
      <vt:lpstr>Agenda</vt:lpstr>
      <vt:lpstr>Section</vt:lpstr>
      <vt:lpstr>Title</vt:lpstr>
      <vt:lpstr>Q&amp;A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Wilson Wu</dc:creator>
  <cp:lastModifiedBy>Wilson Wu</cp:lastModifiedBy>
  <cp:revision>1</cp:revision>
  <dcterms:created xsi:type="dcterms:W3CDTF">2023-10-28T16:15:43Z</dcterms:created>
  <dcterms:modified xsi:type="dcterms:W3CDTF">2023-10-28T16:28:44Z</dcterms:modified>
</cp:coreProperties>
</file>