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8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4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29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7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1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5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9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4</cp:revision>
  <dcterms:created xsi:type="dcterms:W3CDTF">2023-11-02T12:29:14Z</dcterms:created>
  <dcterms:modified xsi:type="dcterms:W3CDTF">2023-11-03T01:48:12Z</dcterms:modified>
</cp:coreProperties>
</file>