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4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1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9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7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3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7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8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611ADB-1F4D-4526-B334-60383F9EFB0A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C28019B-C27A-4D57-89C9-08A20F7E3E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3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Gill Sans MT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Khot</dc:creator>
  <cp:lastModifiedBy>Yash Khot</cp:lastModifiedBy>
  <cp:revision>4</cp:revision>
  <dcterms:created xsi:type="dcterms:W3CDTF">2023-11-02T12:29:14Z</dcterms:created>
  <dcterms:modified xsi:type="dcterms:W3CDTF">2023-11-02T12:53:46Z</dcterms:modified>
</cp:coreProperties>
</file>