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57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00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17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77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95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27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5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67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94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17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5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80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Rockwell</vt:lpstr>
      <vt:lpstr>Gallery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Khot</dc:creator>
  <cp:lastModifiedBy>Yash Khot</cp:lastModifiedBy>
  <cp:revision>4</cp:revision>
  <dcterms:created xsi:type="dcterms:W3CDTF">2023-11-02T12:29:14Z</dcterms:created>
  <dcterms:modified xsi:type="dcterms:W3CDTF">2023-11-02T21:58:32Z</dcterms:modified>
</cp:coreProperties>
</file>