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7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32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7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83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60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2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6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1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62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55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02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Quotable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Khot</dc:creator>
  <cp:lastModifiedBy>Yash Khot</cp:lastModifiedBy>
  <cp:revision>3</cp:revision>
  <dcterms:created xsi:type="dcterms:W3CDTF">2023-11-02T12:29:14Z</dcterms:created>
  <dcterms:modified xsi:type="dcterms:W3CDTF">2023-11-02T12:52:37Z</dcterms:modified>
</cp:coreProperties>
</file>