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86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680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14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4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07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51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259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47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865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590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87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5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2B611ADB-1F4D-4526-B334-60383F9EFB0A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51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Schoolbook</vt:lpstr>
      <vt:lpstr>Wingdings 2</vt:lpstr>
      <vt:lpstr>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Khot</dc:creator>
  <cp:lastModifiedBy>Yash Khot</cp:lastModifiedBy>
  <cp:revision>5</cp:revision>
  <dcterms:created xsi:type="dcterms:W3CDTF">2023-11-02T12:29:14Z</dcterms:created>
  <dcterms:modified xsi:type="dcterms:W3CDTF">2023-11-03T01:51:44Z</dcterms:modified>
</cp:coreProperties>
</file>