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01_基于redis和zookeeper的分布式锁实现原理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191</cp:revision>
  <dcterms:created xsi:type="dcterms:W3CDTF">2016-05-21T09:16:00Z</dcterms:created>
  <dcterms:modified xsi:type="dcterms:W3CDTF">2018-09-29T01:24:30Z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