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02_再次梳理一下redis分布式锁的问题以及使用建议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193</cp:revision>
  <dcterms:created xsi:type="dcterms:W3CDTF">2016-05-21T09:16:00Z</dcterms:created>
  <dcterms:modified xsi:type="dcterms:W3CDTF">2018-09-30T06:20:29Z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