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03_搭建5台linux虚拟机为redis集群部署做准备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2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7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193</cp:revision>
  <dcterms:created xsi:type="dcterms:W3CDTF">2016-05-21T09:16:00Z</dcterms:created>
  <dcterms:modified xsi:type="dcterms:W3CDTF">2018-09-29T02:25:46Z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