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04_基于两台虚拟机搭建一套3主3从的redis cluster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195</cp:revision>
  <dcterms:created xsi:type="dcterms:W3CDTF">2016-05-21T09:16:00Z</dcterms:created>
  <dcterms:modified xsi:type="dcterms:W3CDTF">2018-09-30T07:20:59Z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