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05_redis开源客户端框架redisson的初步介绍以及使用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196</cp:revision>
  <dcterms:created xsi:type="dcterms:W3CDTF">2016-05-21T09:16:00Z</dcterms:created>
  <dcterms:modified xsi:type="dcterms:W3CDTF">2018-09-30T11:25:27Z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