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2" y="113871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089561" y="1668418"/>
            <a:ext cx="64566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分布式锁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在大型电商系统中的项目实战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89439" y="302811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12_redis分布式锁（七）：可重入锁以及源码剖析实现原理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28690" y="3804920"/>
            <a:ext cx="12299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石杉老师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4236085"/>
            <a:ext cx="12220813" cy="2634615"/>
            <a:chOff x="-28813" y="4236085"/>
            <a:chExt cx="12220813" cy="2634615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3019743" y="650240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5164455" y="423608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4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35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8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WPS 演示</Application>
  <PresentationFormat>自定义</PresentationFormat>
  <Paragraphs>11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中华石杉</cp:lastModifiedBy>
  <cp:revision>204</cp:revision>
  <dcterms:created xsi:type="dcterms:W3CDTF">2016-05-21T09:16:00Z</dcterms:created>
  <dcterms:modified xsi:type="dcterms:W3CDTF">2018-10-02T08:43:50Z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