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17_redis分布式锁（十二）：公平锁源码剖析之</a:t>
            </a:r>
            <a:r>
              <a:rPr lang="zh-CN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排队分数刷新</a:t>
            </a:r>
            <a:endParaRPr lang="zh-CN"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210</cp:revision>
  <dcterms:created xsi:type="dcterms:W3CDTF">2016-05-21T09:16:00Z</dcterms:created>
  <dcterms:modified xsi:type="dcterms:W3CDTF">2018-10-03T03:13:30Z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