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21_redis分布式锁（十六）：MultiLock源码剖析之理念初探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214</cp:revision>
  <dcterms:created xsi:type="dcterms:W3CDTF">2016-05-21T09:16:00Z</dcterms:created>
  <dcterms:modified xsi:type="dcterms:W3CDTF">2018-10-03T06:27:31Z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