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24_redis分布式锁（十九）：RedLock源码剖析之算法实现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中华石杉</cp:lastModifiedBy>
  <cp:revision>217</cp:revision>
  <dcterms:created xsi:type="dcterms:W3CDTF">2016-05-21T09:16:00Z</dcterms:created>
  <dcterms:modified xsi:type="dcterms:W3CDTF">2018-10-03T07:53:27Z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