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28_redis分布式锁（二十三）：读写锁源码剖析之读锁与写锁互斥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221</cp:revision>
  <dcterms:created xsi:type="dcterms:W3CDTF">2016-05-21T09:16:00Z</dcterms:created>
  <dcterms:modified xsi:type="dcterms:W3CDTF">2018-10-03T10:03:01Z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