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31_redis分布式锁（二十六）：读写锁源码剖析之释放读锁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3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8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中华石杉</cp:lastModifiedBy>
  <cp:revision>224</cp:revision>
  <dcterms:created xsi:type="dcterms:W3CDTF">2016-05-21T09:16:00Z</dcterms:created>
  <dcterms:modified xsi:type="dcterms:W3CDTF">2018-10-03T10:34:24Z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