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34_redis分布式锁（二十九）：Semaphore使用演示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4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9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中华石杉</cp:lastModifiedBy>
  <cp:revision>227</cp:revision>
  <dcterms:created xsi:type="dcterms:W3CDTF">2016-05-21T09:16:00Z</dcterms:created>
  <dcterms:modified xsi:type="dcterms:W3CDTF">2018-10-04T01:46:22Z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