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42_zookeeper分布式锁（一）：可重入锁源码剖析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236</cp:revision>
  <dcterms:created xsi:type="dcterms:W3CDTF">2016-05-21T09:16:00Z</dcterms:created>
  <dcterms:modified xsi:type="dcterms:W3CDTF">2018-10-04T07:08:19Z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