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47_电商系统中的库存超卖场景以及分布式锁解决方案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1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6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194</cp:revision>
  <dcterms:created xsi:type="dcterms:W3CDTF">2016-05-21T09:16:00Z</dcterms:created>
  <dcterms:modified xsi:type="dcterms:W3CDTF">2018-10-17T01:57:18Z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