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ekhar Emani" initials="CE" lastIdx="1" clrIdx="0">
    <p:extLst>
      <p:ext uri="{19B8F6BF-5375-455C-9EA6-DF929625EA0E}">
        <p15:presenceInfo xmlns:p15="http://schemas.microsoft.com/office/powerpoint/2012/main" userId="b01b8e5bba9813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27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1_Indian_economic_cris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Economic_liberalisation_in_Ind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Effects of Economic Liberalisation in India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SANTHOSHI PISUPATI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used for the analysis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World Development Indicators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The dataset contains </a:t>
            </a:r>
            <a:r>
              <a:rPr lang="en-US" dirty="0"/>
              <a:t>thousand annual indicators</a:t>
            </a:r>
            <a:r>
              <a:rPr lang="en" dirty="0"/>
              <a:t> of economic development </a:t>
            </a:r>
            <a:r>
              <a:rPr lang="en-US" dirty="0"/>
              <a:t>from</a:t>
            </a:r>
            <a:r>
              <a:rPr lang="en" dirty="0"/>
              <a:t> hundreds of countries around the world.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India is one of the rapidly growing countries - Wikipedia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 want to explore and understand the changes in Indian economy over the past 40 </a:t>
            </a:r>
            <a:r>
              <a:rPr lang="en-US"/>
              <a:t>years, how </a:t>
            </a:r>
            <a:r>
              <a:rPr lang="en-US" dirty="0"/>
              <a:t>the economic liberalization effected the economic growth. And how this growth contributed to the World GDP per capita.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This analysis showcases the growth a developing country can achieve by reforming the economic 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In order to understand the economic growth, we define the following research question.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Research question: How economic liberalisation effected the GDP per capita of India and how the country contributed to World GDP per capita from 1960-2014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081AD-3F6C-4262-8834-457314BA06AA}"/>
              </a:ext>
            </a:extLst>
          </p:cNvPr>
          <p:cNvSpPr txBox="1"/>
          <p:nvPr/>
        </p:nvSpPr>
        <p:spPr>
          <a:xfrm>
            <a:off x="4682129" y="1362485"/>
            <a:ext cx="301685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Economic liberalisation of economic policies started around 1991.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From 1960-1992 i.e. for ~30 years, GDP per capita was between 200-300. After liberalisation, GDP has increased from ~300 to 1300 in the last 25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 The impact of liberalisation has predominantly increased GDP per capita after 2000’s.</a:t>
            </a:r>
            <a:endParaRPr lang="en-US" sz="105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97F5BA4-1B26-4927-B9B3-E04F0481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6" y="1074239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C8C05C-6465-45D5-BF88-345549E8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0" y="1017725"/>
            <a:ext cx="3638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B63881-1D1A-46F5-AFAC-5C54C26B4291}"/>
              </a:ext>
            </a:extLst>
          </p:cNvPr>
          <p:cNvSpPr txBox="1"/>
          <p:nvPr/>
        </p:nvSpPr>
        <p:spPr>
          <a:xfrm>
            <a:off x="4495243" y="1133263"/>
            <a:ext cx="346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India contribution to World GDP has increased very rapidly after 2000’s</a:t>
            </a:r>
            <a:r>
              <a:rPr lang="en-US" dirty="0"/>
              <a:t>.</a:t>
            </a:r>
          </a:p>
          <a:p>
            <a:r>
              <a:rPr lang="en-US" dirty="0"/>
              <a:t>i.e. from as low as 6% in 1980s to as high as 15% by 2014.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EF563-FC3E-4FCE-ACB4-515CBF9E08C6}"/>
              </a:ext>
            </a:extLst>
          </p:cNvPr>
          <p:cNvSpPr txBox="1"/>
          <p:nvPr/>
        </p:nvSpPr>
        <p:spPr>
          <a:xfrm>
            <a:off x="4501918" y="2183223"/>
            <a:ext cx="331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Economic liberalisation has opened doors to the path of development.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6D234-1A00-436E-AE4B-81524D684DC7}"/>
              </a:ext>
            </a:extLst>
          </p:cNvPr>
          <p:cNvSpPr txBox="1"/>
          <p:nvPr/>
        </p:nvSpPr>
        <p:spPr>
          <a:xfrm>
            <a:off x="4501918" y="2802296"/>
            <a:ext cx="3170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correlation of 0.8 shows a strong positive relationship between India GDP and World GDP.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7B02D-4559-485B-BE01-11428C2EEFBE}"/>
              </a:ext>
            </a:extLst>
          </p:cNvPr>
          <p:cNvSpPr txBox="1"/>
          <p:nvPr/>
        </p:nvSpPr>
        <p:spPr>
          <a:xfrm>
            <a:off x="489632" y="3668876"/>
            <a:ext cx="317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800" dirty="0">
                <a:latin typeface="Courier New" panose="02070309020205020404" pitchFamily="49" charset="0"/>
              </a:rPr>
              <a:t>np.corrcoef(stage['Value'],world_stage['Value’])</a:t>
            </a:r>
          </a:p>
          <a:p>
            <a:endParaRPr lang="en-US" sz="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344C42A-52B7-4458-A8A0-28965FFB5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2" y="3838153"/>
            <a:ext cx="2935785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array([[1. , 0.8988201], [0.8988201, 1. ]])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Referred</a:t>
            </a:r>
            <a:r>
              <a:rPr lang="en" dirty="0"/>
              <a:t> some wiki articles regarding economic crisis, liberalisation </a:t>
            </a:r>
            <a:r>
              <a:rPr lang="en-US" dirty="0"/>
              <a:t>to construct comprehensive analysis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got a positive feedback f</a:t>
            </a:r>
            <a:r>
              <a:rPr lang="en-US" dirty="0"/>
              <a:t>or my work from my friend.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following are the articles </a:t>
            </a:r>
            <a:r>
              <a:rPr lang="en-US" dirty="0"/>
              <a:t>I </a:t>
            </a:r>
            <a:r>
              <a:rPr lang="en" dirty="0"/>
              <a:t>used </a:t>
            </a:r>
            <a:r>
              <a:rPr lang="en-US" dirty="0"/>
              <a:t>to get more clear picture of the topic: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https://en.wikipedia.org/wiki/1991_Indian_economic_crisis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4"/>
              </a:rPr>
              <a:t>https://en.wikipedia.org/wiki/Economic_liberalisation_in_India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373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Simple Light</vt:lpstr>
      <vt:lpstr>Effects of Economic Liberalisation in India</vt:lpstr>
      <vt:lpstr>Dataset</vt:lpstr>
      <vt:lpstr>Motivation</vt:lpstr>
      <vt:lpstr>Research Question(s)</vt:lpstr>
      <vt:lpstr>Findings</vt:lpstr>
      <vt:lpstr>Findings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“Economic Liberalisation in India” on World GDP</dc:title>
  <dc:creator>Chandrasekhar Emani</dc:creator>
  <cp:lastModifiedBy>Chandrasekhar Emani</cp:lastModifiedBy>
  <cp:revision>47</cp:revision>
  <dcterms:modified xsi:type="dcterms:W3CDTF">2020-02-01T23:41:35Z</dcterms:modified>
</cp:coreProperties>
</file>