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76343-27C3-4019-812F-394B0DD02AC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76343-27C3-4019-812F-394B0DD02AC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76343-27C3-4019-812F-394B0DD02AC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76343-27C3-4019-812F-394B0DD02AC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76343-27C3-4019-812F-394B0DD02AC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76343-27C3-4019-812F-394B0DD02AC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76343-27C3-4019-812F-394B0DD02ACC}"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76343-27C3-4019-812F-394B0DD02ACC}"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76343-27C3-4019-812F-394B0DD02ACC}"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76343-27C3-4019-812F-394B0DD02AC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76343-27C3-4019-812F-394B0DD02AC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4EFE5-01BB-49E6-A5B1-2079E5BFD4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76343-27C3-4019-812F-394B0DD02ACC}" type="datetimeFigureOut">
              <a:rPr lang="en-US" smtClean="0"/>
              <a:pPr/>
              <a:t>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4EFE5-01BB-49E6-A5B1-2079E5BFD4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7999"/>
          </a:xfrm>
        </p:spPr>
        <p:txBody>
          <a:bodyPr>
            <a:noAutofit/>
          </a:bodyPr>
          <a:lstStyle/>
          <a:p>
            <a:r>
              <a:rPr lang="en-US" sz="13800" dirty="0" smtClean="0"/>
              <a:t>MS </a:t>
            </a:r>
            <a:r>
              <a:rPr lang="en-US" sz="13800" dirty="0" smtClean="0"/>
              <a:t>ACCESS</a:t>
            </a:r>
            <a:br>
              <a:rPr lang="en-US" sz="13800" dirty="0" smtClean="0"/>
            </a:br>
            <a:r>
              <a:rPr lang="en-US" sz="13800" dirty="0" smtClean="0"/>
              <a:t>2007</a:t>
            </a:r>
            <a:endParaRPr lang="en-US" sz="13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6311" t="26042" r="19180" b="51042"/>
          <a:stretch>
            <a:fillRect/>
          </a:stretch>
        </p:blipFill>
        <p:spPr bwMode="auto">
          <a:xfrm>
            <a:off x="0" y="990600"/>
            <a:ext cx="91440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Ms Access</a:t>
            </a:r>
            <a:endParaRPr lang="en-US" dirty="0"/>
          </a:p>
        </p:txBody>
      </p:sp>
      <p:sp>
        <p:nvSpPr>
          <p:cNvPr id="3" name="Content Placeholder 2"/>
          <p:cNvSpPr>
            <a:spLocks noGrp="1"/>
          </p:cNvSpPr>
          <p:nvPr>
            <p:ph idx="1"/>
          </p:nvPr>
        </p:nvSpPr>
        <p:spPr/>
        <p:txBody>
          <a:bodyPr>
            <a:normAutofit/>
          </a:bodyPr>
          <a:lstStyle/>
          <a:p>
            <a:r>
              <a:rPr lang="en-US" sz="3600" dirty="0" smtClean="0"/>
              <a:t>Ms Access is one of the most powerful and fixable </a:t>
            </a:r>
            <a:r>
              <a:rPr lang="en-US" sz="3600" b="1" dirty="0" smtClean="0"/>
              <a:t>Database Management System </a:t>
            </a:r>
            <a:r>
              <a:rPr lang="en-US" sz="3600" dirty="0" smtClean="0"/>
              <a:t>(DBMS). It  </a:t>
            </a:r>
            <a:r>
              <a:rPr lang="en-US" sz="3600" dirty="0"/>
              <a:t>will enable you to link to data in its existing location and use it for viewing, updating, querying, and reporting. Access consists of four main </a:t>
            </a:r>
            <a:r>
              <a:rPr lang="en-US" sz="3600" b="1" dirty="0"/>
              <a:t>database objects</a:t>
            </a:r>
            <a:r>
              <a:rPr lang="en-US" sz="3600" dirty="0"/>
              <a:t>: Tables, Queries, Forms, and Reports.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39762"/>
          </a:xfrm>
        </p:spPr>
        <p:txBody>
          <a:bodyPr>
            <a:normAutofit fontScale="90000"/>
          </a:bodyPr>
          <a:lstStyle/>
          <a:p>
            <a:r>
              <a:rPr lang="en-US" b="1" dirty="0"/>
              <a:t>Important Terms and Basic Objects</a:t>
            </a:r>
            <a:br>
              <a:rPr lang="en-US" b="1" dirty="0"/>
            </a:br>
            <a:endParaRPr lang="en-US" dirty="0"/>
          </a:p>
        </p:txBody>
      </p:sp>
      <p:sp>
        <p:nvSpPr>
          <p:cNvPr id="3" name="Content Placeholder 2"/>
          <p:cNvSpPr>
            <a:spLocks noGrp="1"/>
          </p:cNvSpPr>
          <p:nvPr>
            <p:ph idx="1"/>
          </p:nvPr>
        </p:nvSpPr>
        <p:spPr>
          <a:xfrm>
            <a:off x="0" y="914400"/>
            <a:ext cx="9144000" cy="5943600"/>
          </a:xfrm>
        </p:spPr>
        <p:txBody>
          <a:bodyPr>
            <a:noAutofit/>
          </a:bodyPr>
          <a:lstStyle/>
          <a:p>
            <a:pPr algn="ctr">
              <a:buNone/>
            </a:pPr>
            <a:r>
              <a:rPr lang="en-US" sz="2400" b="1" dirty="0" smtClean="0"/>
              <a:t>Database File</a:t>
            </a:r>
          </a:p>
          <a:p>
            <a:r>
              <a:rPr lang="en-US" sz="2400" dirty="0" smtClean="0"/>
              <a:t>It is a file which stores the entire database. The database file is saved to your hard drive or other storage devices.</a:t>
            </a:r>
          </a:p>
          <a:p>
            <a:pPr algn="ctr">
              <a:buNone/>
            </a:pPr>
            <a:r>
              <a:rPr lang="en-US" sz="2400" b="1" dirty="0" smtClean="0"/>
              <a:t>Data types</a:t>
            </a:r>
            <a:endParaRPr lang="en-US" sz="2400" b="1" dirty="0"/>
          </a:p>
          <a:p>
            <a:r>
              <a:rPr lang="en-US" sz="2400" dirty="0" smtClean="0"/>
              <a:t>Data types </a:t>
            </a:r>
            <a:r>
              <a:rPr lang="en-US" sz="2400" dirty="0"/>
              <a:t>are the properties of each field. Every field has one </a:t>
            </a:r>
            <a:r>
              <a:rPr lang="en-US" sz="2400" dirty="0" smtClean="0"/>
              <a:t>data type </a:t>
            </a:r>
            <a:r>
              <a:rPr lang="en-US" sz="2400" dirty="0"/>
              <a:t>like text, number, date, etc.</a:t>
            </a:r>
          </a:p>
          <a:p>
            <a:pPr algn="ctr">
              <a:buNone/>
            </a:pPr>
            <a:r>
              <a:rPr lang="en-US" sz="2400" b="1" dirty="0"/>
              <a:t>Table</a:t>
            </a:r>
          </a:p>
          <a:p>
            <a:r>
              <a:rPr lang="en-US" sz="2400" dirty="0"/>
              <a:t>A Table is an object which stores data in Row &amp; Column format to store data.</a:t>
            </a:r>
          </a:p>
          <a:p>
            <a:r>
              <a:rPr lang="en-US" sz="2400" dirty="0"/>
              <a:t>A Table is usually related to other tables in the database file.</a:t>
            </a:r>
          </a:p>
          <a:p>
            <a:r>
              <a:rPr lang="en-US" sz="2400" dirty="0"/>
              <a:t>Each column must have Unique name</a:t>
            </a:r>
          </a:p>
          <a:p>
            <a:r>
              <a:rPr lang="en-US" sz="2400" dirty="0"/>
              <a:t>We can also define Primary Key in a table.</a:t>
            </a:r>
          </a:p>
          <a:p>
            <a:pPr>
              <a:buNone/>
            </a:pPr>
            <a:endParaRPr lang="en-US" sz="2400" dirty="0" smtClean="0"/>
          </a:p>
          <a:p>
            <a:pPr>
              <a:buNone/>
            </a:pPr>
            <a:r>
              <a:rPr lang="en-US" sz="2400" dirty="0"/>
              <a:t/>
            </a:r>
            <a:br>
              <a:rPr lang="en-US" sz="2400" dirty="0"/>
            </a:b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lgn="ctr">
              <a:buNone/>
            </a:pPr>
            <a:r>
              <a:rPr lang="en-US" b="1" dirty="0"/>
              <a:t>Query</a:t>
            </a:r>
          </a:p>
          <a:p>
            <a:r>
              <a:rPr lang="en-US" dirty="0" smtClean="0"/>
              <a:t>A Query is a way of retrieving and editing information in according to the conditions asked. Many user are afraid of queries because of the technical terms associated with them, such as values, criteria and marks. But there is no to </a:t>
            </a:r>
            <a:r>
              <a:rPr lang="en-US" smtClean="0"/>
              <a:t>be worry, </a:t>
            </a:r>
            <a:r>
              <a:rPr lang="en-US" dirty="0" smtClean="0"/>
              <a:t>you can create and use a simple query.</a:t>
            </a:r>
          </a:p>
          <a:p>
            <a:r>
              <a:rPr lang="en-US" dirty="0" smtClean="0"/>
              <a:t>Types </a:t>
            </a:r>
            <a:r>
              <a:rPr lang="en-US" dirty="0"/>
              <a:t>of Query can be </a:t>
            </a:r>
            <a:r>
              <a:rPr lang="en-US" dirty="0" smtClean="0"/>
              <a:t>SELECT, INSERT</a:t>
            </a:r>
            <a:r>
              <a:rPr lang="en-US" dirty="0"/>
              <a:t>, UPDATE, DELETE.</a:t>
            </a:r>
          </a:p>
          <a:p>
            <a:pPr algn="ctr">
              <a:buNone/>
            </a:pPr>
            <a:r>
              <a:rPr lang="en-US" b="1" dirty="0"/>
              <a:t>Form</a:t>
            </a:r>
          </a:p>
          <a:p>
            <a:r>
              <a:rPr lang="en-US" dirty="0"/>
              <a:t>A form is a database object that you can use to create a user interface for a database application.</a:t>
            </a:r>
          </a:p>
          <a:p>
            <a:r>
              <a:rPr lang="en-US" dirty="0"/>
              <a:t>Forms help you to display live data from the table. It mainly used to ease the process of data entry or editing.</a:t>
            </a:r>
          </a:p>
          <a:p>
            <a:pPr algn="ctr">
              <a:buNone/>
            </a:pPr>
            <a:r>
              <a:rPr lang="en-US" b="1" dirty="0"/>
              <a:t>Report</a:t>
            </a:r>
          </a:p>
          <a:p>
            <a:r>
              <a:rPr lang="en-US" dirty="0"/>
              <a:t>A report is an object in desktop databases primarily used for formatting, calculating, printing, and summarizing selected data.</a:t>
            </a:r>
          </a:p>
          <a:p>
            <a:r>
              <a:rPr lang="en-US" dirty="0"/>
              <a:t>You can even customize the report’s look and feel.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en-US" sz="3600" b="1" dirty="0" smtClean="0"/>
              <a:t>Macros</a:t>
            </a:r>
          </a:p>
          <a:p>
            <a:r>
              <a:rPr lang="en-US" sz="3600" dirty="0" smtClean="0"/>
              <a:t>Macros are used to perform one or more Database action automatically.</a:t>
            </a:r>
          </a:p>
          <a:p>
            <a:pPr algn="ctr">
              <a:buNone/>
            </a:pPr>
            <a:r>
              <a:rPr lang="en-US" sz="3600" b="1" dirty="0" smtClean="0"/>
              <a:t>Modules</a:t>
            </a:r>
          </a:p>
          <a:p>
            <a:r>
              <a:rPr lang="en-US" sz="3600" dirty="0" smtClean="0"/>
              <a:t>Modules are another types of element in access. It is a program you write using Visual Basic (programming language used to create  office software package) used to automate to customize database functions.</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a:t>Microsoft Access Data Types</a:t>
            </a:r>
            <a:br>
              <a:rPr lang="en-US" b="1" dirty="0"/>
            </a:br>
            <a:endParaRPr lang="en-US" dirty="0"/>
          </a:p>
        </p:txBody>
      </p:sp>
      <p:pic>
        <p:nvPicPr>
          <p:cNvPr id="1026" name="Picture 2"/>
          <p:cNvPicPr>
            <a:picLocks noGrp="1" noChangeAspect="1" noChangeArrowheads="1"/>
          </p:cNvPicPr>
          <p:nvPr>
            <p:ph idx="1"/>
          </p:nvPr>
        </p:nvPicPr>
        <p:blipFill>
          <a:blip r:embed="rId2"/>
          <a:srcRect t="9136" r="29138" b="8794"/>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t="27767" r="30000" b="35178"/>
          <a:stretch>
            <a:fillRect/>
          </a:stretch>
        </p:blipFill>
        <p:spPr bwMode="auto">
          <a:xfrm>
            <a:off x="0" y="1143000"/>
            <a:ext cx="91440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26042" r="31478" b="14583"/>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
            <a:extLst>
              <a:ext uri="{7B592604-323C-47C8-A09D-C8257ACC57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80A71C5-3169-4960-ABA3-EC54ED09DEEA}"/>
              </a:ext>
            </a:extLst>
          </p:cNvPr>
          <p:cNvPicPr>
            <a:picLocks noGrp="1" noChangeAspect="1"/>
          </p:cNvPicPr>
          <p:nvPr>
            <p:ph idx="1"/>
          </p:nvPr>
        </p:nvPicPr>
        <p:blipFill>
          <a:blip r:embed="rId2"/>
          <a:srcRect t="-232" r="-522" b="17628"/>
          <a:stretch>
            <a:fillRect/>
          </a:stretch>
        </p:blipFill>
        <p:spPr>
          <a:xfrm>
            <a:off x="1" y="381000"/>
            <a:ext cx="9143999" cy="62484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359</Words>
  <Application>Microsoft Office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MS ACCESS 2007</vt:lpstr>
      <vt:lpstr>Introduction of Ms Access</vt:lpstr>
      <vt:lpstr>Important Terms and Basic Objects </vt:lpstr>
      <vt:lpstr>Slide 4</vt:lpstr>
      <vt:lpstr>Slide 5</vt:lpstr>
      <vt:lpstr>Microsoft Access Data Types </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ACCESS</dc:title>
  <dc:creator>ECS</dc:creator>
  <cp:lastModifiedBy>ECS</cp:lastModifiedBy>
  <cp:revision>21</cp:revision>
  <dcterms:created xsi:type="dcterms:W3CDTF">2022-02-16T05:06:56Z</dcterms:created>
  <dcterms:modified xsi:type="dcterms:W3CDTF">2024-02-07T01:57:58Z</dcterms:modified>
</cp:coreProperties>
</file>