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35C1-68C5-4BDF-97DA-D1974C04AB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4A28E-11C1-44B4-B652-00E771398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4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4A28E-11C1-44B4-B652-00E7713988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4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6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8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0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5E0A-117C-4380-9C6B-FB3936F1998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AEF9-419B-4D87-8B0C-9F1A0B71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9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B33A-036A-06A7-BF13-D6E849CD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463" y="204189"/>
            <a:ext cx="3932237" cy="783236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Algerian" panose="04020705040A02060702" pitchFamily="82" charset="0"/>
              </a:rPr>
              <a:t>Type checking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CE58-0EEB-1D85-5C4C-3D2D9BA6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63" y="1067086"/>
            <a:ext cx="9851947" cy="4839039"/>
          </a:xfrm>
        </p:spPr>
        <p:txBody>
          <a:bodyPr>
            <a:normAutofit/>
          </a:bodyPr>
          <a:lstStyle/>
          <a:p>
            <a:r>
              <a:rPr lang="en-IN" sz="2000" dirty="0"/>
              <a:t>Every programming language has a system of checking that values have been assigned their correct datatype variables or not, this process is called </a:t>
            </a:r>
            <a:r>
              <a:rPr lang="en-IN" sz="2000" b="1" dirty="0"/>
              <a:t>Type-checking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There are 2 types of type checking system :</a:t>
            </a:r>
          </a:p>
          <a:p>
            <a:pPr lvl="1"/>
            <a:r>
              <a:rPr lang="en-IN" sz="1600" dirty="0"/>
              <a:t>Static, and </a:t>
            </a:r>
          </a:p>
          <a:p>
            <a:pPr lvl="1"/>
            <a:r>
              <a:rPr lang="en-IN" sz="1600" dirty="0"/>
              <a:t>Dynamic</a:t>
            </a:r>
          </a:p>
          <a:p>
            <a:endParaRPr lang="en-IN" sz="2000" dirty="0"/>
          </a:p>
          <a:p>
            <a:r>
              <a:rPr lang="en-IN" sz="2000" b="1" dirty="0"/>
              <a:t>Static Typed Language</a:t>
            </a:r>
            <a:r>
              <a:rPr lang="en-IN" sz="2000" dirty="0"/>
              <a:t>: </a:t>
            </a:r>
          </a:p>
          <a:p>
            <a:pPr lvl="1"/>
            <a:r>
              <a:rPr lang="en-IN" sz="1600" dirty="0"/>
              <a:t>Checks at compile time.</a:t>
            </a:r>
          </a:p>
          <a:p>
            <a:pPr lvl="1"/>
            <a:r>
              <a:rPr lang="en-IN" sz="1600" dirty="0"/>
              <a:t>Errors are detected Earlier.</a:t>
            </a:r>
          </a:p>
          <a:p>
            <a:pPr lvl="1"/>
            <a:r>
              <a:rPr lang="en-IN" sz="1600" dirty="0"/>
              <a:t>Produces more optimized code. </a:t>
            </a:r>
          </a:p>
          <a:p>
            <a:pPr lvl="1"/>
            <a:endParaRPr lang="en-IN" sz="1600" dirty="0"/>
          </a:p>
          <a:p>
            <a:r>
              <a:rPr lang="en-IN" sz="2000" dirty="0"/>
              <a:t>Languages work with static type checking :</a:t>
            </a:r>
          </a:p>
          <a:p>
            <a:pPr lvl="1"/>
            <a:r>
              <a:rPr lang="en-IN" sz="1600" dirty="0"/>
              <a:t>C#, Java, c, c++, kotlin… etc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14143-5F42-C1D7-06C1-73586ED5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8770" y="6546954"/>
            <a:ext cx="2173235" cy="311046"/>
          </a:xfrm>
        </p:spPr>
        <p:txBody>
          <a:bodyPr/>
          <a:lstStyle/>
          <a:p>
            <a:pPr algn="ctr"/>
            <a:r>
              <a:rPr lang="en-IN" dirty="0"/>
              <a:t>LearnwithBaba</a:t>
            </a:r>
          </a:p>
        </p:txBody>
      </p:sp>
    </p:spTree>
    <p:extLst>
      <p:ext uri="{BB962C8B-B14F-4D97-AF65-F5344CB8AC3E}">
        <p14:creationId xmlns:p14="http://schemas.microsoft.com/office/powerpoint/2010/main" val="12709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FEC6-56A1-645D-41A0-F33EB877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7" y="401559"/>
            <a:ext cx="10515600" cy="4351338"/>
          </a:xfrm>
        </p:spPr>
        <p:txBody>
          <a:bodyPr/>
          <a:lstStyle/>
          <a:p>
            <a:r>
              <a:rPr lang="en-IN" sz="2000" b="1" dirty="0"/>
              <a:t>Dynamic Typed Language</a:t>
            </a:r>
            <a:r>
              <a:rPr lang="en-IN" sz="2000" dirty="0"/>
              <a:t>: </a:t>
            </a:r>
          </a:p>
          <a:p>
            <a:pPr lvl="1"/>
            <a:r>
              <a:rPr lang="en-IN" sz="1600" dirty="0"/>
              <a:t>Checks at run time.</a:t>
            </a:r>
          </a:p>
          <a:p>
            <a:pPr lvl="1"/>
            <a:r>
              <a:rPr lang="en-IN" sz="1600" dirty="0"/>
              <a:t>Type Errors are detected at run time.</a:t>
            </a:r>
          </a:p>
          <a:p>
            <a:pPr lvl="1"/>
            <a:r>
              <a:rPr lang="en-IN" sz="1600" dirty="0"/>
              <a:t>Produces less optimized code. </a:t>
            </a:r>
          </a:p>
          <a:p>
            <a:r>
              <a:rPr lang="en-IN" sz="2000" dirty="0"/>
              <a:t>Languages work with dynamic type checking :</a:t>
            </a:r>
          </a:p>
          <a:p>
            <a:pPr lvl="1"/>
            <a:r>
              <a:rPr lang="en-IN" sz="1600" dirty="0"/>
              <a:t>Python, JS, ruby, </a:t>
            </a:r>
            <a:r>
              <a:rPr lang="en-IN" sz="1600" dirty="0" err="1"/>
              <a:t>perl</a:t>
            </a:r>
            <a:r>
              <a:rPr lang="en-IN" sz="1600" dirty="0"/>
              <a:t>… etc</a:t>
            </a:r>
          </a:p>
          <a:p>
            <a:endParaRPr lang="en-IN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810D73-FB17-DEA3-CF64-C16F1B702082}"/>
              </a:ext>
            </a:extLst>
          </p:cNvPr>
          <p:cNvSpPr txBox="1">
            <a:spLocks/>
          </p:cNvSpPr>
          <p:nvPr/>
        </p:nvSpPr>
        <p:spPr>
          <a:xfrm>
            <a:off x="10267183" y="6546954"/>
            <a:ext cx="2173235" cy="311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600" dirty="0"/>
              <a:t>LearnWithBaba</a:t>
            </a:r>
          </a:p>
        </p:txBody>
      </p:sp>
    </p:spTree>
    <p:extLst>
      <p:ext uri="{BB962C8B-B14F-4D97-AF65-F5344CB8AC3E}">
        <p14:creationId xmlns:p14="http://schemas.microsoft.com/office/powerpoint/2010/main" val="333596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120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Type checking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 :</dc:title>
  <dc:creator>Harish Sharma</dc:creator>
  <cp:lastModifiedBy>Harish Sharma</cp:lastModifiedBy>
  <cp:revision>5</cp:revision>
  <dcterms:created xsi:type="dcterms:W3CDTF">2022-10-15T17:19:54Z</dcterms:created>
  <dcterms:modified xsi:type="dcterms:W3CDTF">2022-10-16T10:16:43Z</dcterms:modified>
</cp:coreProperties>
</file>