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745" r:id="rId3"/>
    <p:sldId id="756" r:id="rId4"/>
    <p:sldId id="256" r:id="rId5"/>
    <p:sldId id="757" r:id="rId6"/>
    <p:sldId id="758" r:id="rId7"/>
    <p:sldId id="760" r:id="rId8"/>
    <p:sldId id="7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FA1B-30E7-4689-AA41-D63C39929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69380-EAEB-9D6A-6B09-B0321150C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1068-A837-1956-44A5-A42D2DFF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774A-D456-6404-4189-D21B43FB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03D8-60FD-E1C1-0A83-DD85840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5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E85C-FFEF-F5EB-160B-CCC8DFBF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F0F05-FFB8-8DE9-11E3-AEC151B2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A3DB-21CC-D6A1-21BE-994418BC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AB98-3E67-FB48-B2A6-8562D923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8AD0-D69C-1711-1F75-E2F7C5B8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1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38BC-3F68-6874-4BBA-B5E5460AE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C6E09-CF91-A20E-D5BA-77573A428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6760-E8E3-E5CC-EE72-10F53AB7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14D-CBA2-B501-2C84-4BDE4642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5C8E-EDF5-19BD-551B-20C2063F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0FEC-D450-DB87-5C2B-816B0035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A74B-6CF7-808B-48B4-56E3E497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E7F2-7AD2-D979-C46F-1A2556EE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5363-0184-21A7-100D-991113C2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721F-D74B-8EA6-79C9-47B46E80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5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574-E57E-5565-F267-B8B1E8D8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801D-7D60-7C65-BC79-89512B38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6767-56CD-F152-3B22-DF6FAFAD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1E28-002F-A3A6-B1D7-2884FAD9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B4DE-EA30-304F-55B5-D6D9B3EC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5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FB-A6DE-E433-83A9-897A784B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A21B-23B8-DFCE-F11A-83AB973FA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92FF8-F147-A76C-F69C-A4C507D34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8233-B204-6A29-ECAB-5366DB42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1D856-1B9E-CA3F-2848-B942BC4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29A2D-FC54-1712-607A-F0FDE10C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A7AF-523B-A7C5-A621-2A621FC7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D93A8-E557-45E9-657A-1C904AAA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7BD4-3FA7-DBBC-D787-BC1724D60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A9F2-9FF1-C44A-15FE-995EE7AC9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F9D1F-300B-2945-139A-E76380062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78EE3-B1F1-5C0F-B21B-3973AA72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57055-E2EA-E393-88DB-922CC4B5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A20F2-7DB3-4BCA-57D5-B18C483A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8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CB9A-638E-2696-8A7C-A485FCFD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AAFA7-94FD-3BEC-1881-27E8CB00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203AB-6651-701E-111D-765D97B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72719-D2BA-8655-B566-E1AA9D73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0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D1795-9501-6F7E-97B7-5ECD0463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87A52-56D8-E715-4D1E-9EEAD9E8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BECA-7AE3-2E26-F0F4-AD79E419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B35F-3695-D21F-7636-D39D16AB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AB7D-AAFF-8BAE-A595-79D1319F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6500A-2308-2DA4-5CE2-73CB99B75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9965-6C61-7860-BA93-F29D2BB0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00756-C752-7BBA-727A-1842C1FC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C5AB0-4C87-67CE-AEE3-E8C912B0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5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48AE-7CB5-CA27-089D-F3206B1E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3546-97FF-735D-C85A-FC90C4C7E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46814-BFC0-77AD-C263-DC7EFDB11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618F-F45D-ACBF-7774-8BB694FE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BA922-87C9-1B1D-36A2-FF507177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367F-97C3-FD3B-9390-39E5DB9F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4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3FAFF-5A64-F2E2-75D6-1F8E2856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23837-4905-EA68-7858-D2E461C7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2853-C606-38E2-7331-91188EF56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04B4-8CD2-441B-AA5A-A7D9A26478B3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29C0-8249-DA67-2482-E4830D8B4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05DD-B028-7141-5888-28E2B4D6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1299-BE08-4E75-BE5E-FE53A20B7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3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ox.digivatelabs.com:8443/catalog-digitalization/#/login" TargetMode="External"/><Relationship Id="rId2" Type="http://schemas.openxmlformats.org/officeDocument/2006/relationships/hyperlink" Target="https://digivatelabs-my.sharepoint.com/:f:/p/gautam_rankawat/EhEROm6Yvv9KiTWB7sLzoygB7FyImHxhciB7e72lOolaDg?e=EAwV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38EA2-E5DE-B2D3-EC81-A6996D7E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 descr="A white and black logo&#10;&#10;Description automatically generated with low confidence">
            <a:extLst>
              <a:ext uri="{FF2B5EF4-FFF2-40B4-BE49-F238E27FC236}">
                <a16:creationId xmlns:a16="http://schemas.microsoft.com/office/drawing/2014/main" id="{71876D3D-E2B5-4821-E72A-D905A0DEB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697" y="1597464"/>
            <a:ext cx="5494606" cy="36630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12206C-D432-22DC-7DFC-465AB7081393}"/>
              </a:ext>
            </a:extLst>
          </p:cNvPr>
          <p:cNvSpPr/>
          <p:nvPr/>
        </p:nvSpPr>
        <p:spPr>
          <a:xfrm>
            <a:off x="4572987" y="6540349"/>
            <a:ext cx="3046027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rPr>
              <a:t>© Digivate Labs | Proprietary and Confidential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Roboto Lt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5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173F083-BFF9-AEC0-3CB4-B0A15FA372DD}"/>
              </a:ext>
            </a:extLst>
          </p:cNvPr>
          <p:cNvSpPr txBox="1"/>
          <p:nvPr/>
        </p:nvSpPr>
        <p:spPr>
          <a:xfrm>
            <a:off x="687250" y="1120697"/>
            <a:ext cx="107959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showcase the catalog Digitization solution in action, as it automatically evaluates the input video and create the catalog based on the information available in input video.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Following videos have been considered for the demo: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E8CB0-F77B-A7F9-023C-8AE96A413098}"/>
              </a:ext>
            </a:extLst>
          </p:cNvPr>
          <p:cNvSpPr txBox="1"/>
          <p:nvPr/>
        </p:nvSpPr>
        <p:spPr>
          <a:xfrm>
            <a:off x="459377" y="279534"/>
            <a:ext cx="1127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SCOPE OF 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D12F0-E454-0247-28CF-02BD000905DE}"/>
              </a:ext>
            </a:extLst>
          </p:cNvPr>
          <p:cNvSpPr/>
          <p:nvPr/>
        </p:nvSpPr>
        <p:spPr>
          <a:xfrm>
            <a:off x="4572987" y="6540349"/>
            <a:ext cx="3046027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rPr>
              <a:t>© Digivate Labs | Proprietary and Confidential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Lt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517CD-5441-F2A1-9977-F8F818AC210D}"/>
              </a:ext>
            </a:extLst>
          </p:cNvPr>
          <p:cNvSpPr txBox="1"/>
          <p:nvPr/>
        </p:nvSpPr>
        <p:spPr>
          <a:xfrm>
            <a:off x="687248" y="2904527"/>
            <a:ext cx="47991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Sample_Video1_Bengali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Sample_Video2_English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Sample_Video3_Hindi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IN" sz="16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Access Videos</a:t>
            </a:r>
            <a:r>
              <a:rPr lang="en-IN" sz="1600" dirty="0">
                <a:effectLst/>
                <a:latin typeface="Arial" panose="020B0604020202020204" pitchFamily="34" charset="0"/>
                <a:ea typeface="Arial MT"/>
                <a:cs typeface="Arial MT"/>
              </a:rPr>
              <a:t>: </a:t>
            </a:r>
            <a:r>
              <a:rPr lang="en-IN" sz="1600" dirty="0">
                <a:effectLst/>
                <a:latin typeface="Arial" panose="020B0604020202020204" pitchFamily="34" charset="0"/>
                <a:ea typeface="Arial MT"/>
                <a:cs typeface="Arial MT"/>
                <a:hlinkClick r:id="rId2"/>
              </a:rPr>
              <a:t>Link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04EC0-7002-97B8-CC5D-39289AE9A63E}"/>
              </a:ext>
            </a:extLst>
          </p:cNvPr>
          <p:cNvSpPr txBox="1"/>
          <p:nvPr/>
        </p:nvSpPr>
        <p:spPr>
          <a:xfrm>
            <a:off x="687248" y="5142124"/>
            <a:ext cx="10795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Application Link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hlinkClick r:id="rId3"/>
              </a:rPr>
              <a:t>https://devbox.digivatelabs.com:8443/catalog-digitalization/#/login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173F083-BFF9-AEC0-3CB4-B0A15FA372DD}"/>
              </a:ext>
            </a:extLst>
          </p:cNvPr>
          <p:cNvSpPr txBox="1"/>
          <p:nvPr/>
        </p:nvSpPr>
        <p:spPr>
          <a:xfrm>
            <a:off x="618299" y="870785"/>
            <a:ext cx="1095540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Upload the video which is containing the product information.</a:t>
            </a:r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algn="l"/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Navigate to the Log-in Page: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browser and login to the application.</a:t>
            </a:r>
            <a:endParaRPr lang="en-US" sz="14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on '+' to upload the video.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Select and upload the video: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on 'Upload Video' button.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Browse and select the video from local system.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Save the catalog:</a:t>
            </a: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Validate the catalog after processing.</a:t>
            </a:r>
          </a:p>
          <a:p>
            <a:pPr lvl="1"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"Save" to store the catalog.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Your catalog is now created and saved within the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DigivAI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platform.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E8CB0-F77B-A7F9-023C-8AE96A413098}"/>
              </a:ext>
            </a:extLst>
          </p:cNvPr>
          <p:cNvSpPr txBox="1"/>
          <p:nvPr/>
        </p:nvSpPr>
        <p:spPr>
          <a:xfrm>
            <a:off x="459377" y="279534"/>
            <a:ext cx="1127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 MANUAL FOR CATALOG DIGITIZATION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D12F0-E454-0247-28CF-02BD000905DE}"/>
              </a:ext>
            </a:extLst>
          </p:cNvPr>
          <p:cNvSpPr/>
          <p:nvPr/>
        </p:nvSpPr>
        <p:spPr>
          <a:xfrm>
            <a:off x="4572987" y="6540349"/>
            <a:ext cx="3046027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rPr>
              <a:t>© Digivate Labs | Proprietary and Confidential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Lt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0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82F91-F910-6A04-FBD0-EFA23950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" y="318655"/>
            <a:ext cx="12153463" cy="622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2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52A17-7015-B22E-8909-FA0E658B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64"/>
            <a:ext cx="12192000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08B38-0944-3271-5D8A-A48D22AE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495"/>
            <a:ext cx="12192000" cy="56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8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173F083-BFF9-AEC0-3CB4-B0A15FA372DD}"/>
              </a:ext>
            </a:extLst>
          </p:cNvPr>
          <p:cNvSpPr txBox="1"/>
          <p:nvPr/>
        </p:nvSpPr>
        <p:spPr>
          <a:xfrm>
            <a:off x="100527" y="679644"/>
            <a:ext cx="1095540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Supported File Formats: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.MP4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Video Length Support: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50 minutes.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Technology used: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Gemini, Vertex AI, google-cloud-storage,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Firestore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Python Libraries - (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Werkzeug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OpenCV).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OpenCV – To open the video and analyze the frame and saving the images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Approximate Time taken for evaluation:</a:t>
            </a:r>
          </a:p>
          <a:p>
            <a:pPr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       </a:t>
            </a: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Evaluation time can vary based on factors like: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Length and Size of the Video.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  Network speed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  No of products covered in the video.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  Gemini Responsiveness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E8CB0-F77B-A7F9-023C-8AE96A413098}"/>
              </a:ext>
            </a:extLst>
          </p:cNvPr>
          <p:cNvSpPr txBox="1"/>
          <p:nvPr/>
        </p:nvSpPr>
        <p:spPr>
          <a:xfrm>
            <a:off x="459377" y="279534"/>
            <a:ext cx="1127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USEFUL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D12F0-E454-0247-28CF-02BD000905DE}"/>
              </a:ext>
            </a:extLst>
          </p:cNvPr>
          <p:cNvSpPr/>
          <p:nvPr/>
        </p:nvSpPr>
        <p:spPr>
          <a:xfrm>
            <a:off x="4572987" y="6540349"/>
            <a:ext cx="3046027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Lt" pitchFamily="2" charset="0"/>
                <a:cs typeface="Arial" panose="020B0604020202020204" pitchFamily="34" charset="0"/>
              </a:rPr>
              <a:t>© Digivate Labs | Proprietary and Confidential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Lt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A3A5C9-2B79-4026-6949-5A40F859C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91629"/>
              </p:ext>
            </p:extLst>
          </p:nvPr>
        </p:nvGraphicFramePr>
        <p:xfrm>
          <a:off x="1136072" y="2801344"/>
          <a:ext cx="6733309" cy="120424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090328">
                  <a:extLst>
                    <a:ext uri="{9D8B030D-6E8A-4147-A177-3AD203B41FA5}">
                      <a16:colId xmlns:a16="http://schemas.microsoft.com/office/drawing/2014/main" val="159793053"/>
                    </a:ext>
                  </a:extLst>
                </a:gridCol>
                <a:gridCol w="2642981">
                  <a:extLst>
                    <a:ext uri="{9D8B030D-6E8A-4147-A177-3AD203B41FA5}">
                      <a16:colId xmlns:a16="http://schemas.microsoft.com/office/drawing/2014/main" val="208180055"/>
                    </a:ext>
                  </a:extLst>
                </a:gridCol>
              </a:tblGrid>
              <a:tr h="383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 panose="020B0604020202020204" pitchFamily="34" charset="0"/>
                        </a:rPr>
                        <a:t>Metric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 panose="020B0604020202020204" pitchFamily="34" charset="0"/>
                        </a:rPr>
                        <a:t>Time (approx.)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78570"/>
                  </a:ext>
                </a:extLst>
              </a:tr>
              <a:tr h="3839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Upload time (Video size: 30 MB)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1-1.2 min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5757"/>
                  </a:ext>
                </a:extLst>
              </a:tr>
              <a:tr h="3839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Processing Time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(Video Length: 01:10 min,</a:t>
                      </a:r>
                      <a:b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Video Size: 30 MB)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3 -3.5 min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0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6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E8CDD-D9E7-E59C-658E-D4B83A3A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33" y="314793"/>
            <a:ext cx="10488530" cy="62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334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Sharma</dc:creator>
  <cp:lastModifiedBy>Harish Sharma</cp:lastModifiedBy>
  <cp:revision>6</cp:revision>
  <dcterms:created xsi:type="dcterms:W3CDTF">2024-08-26T07:31:28Z</dcterms:created>
  <dcterms:modified xsi:type="dcterms:W3CDTF">2024-08-30T01:21:23Z</dcterms:modified>
</cp:coreProperties>
</file>