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2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7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1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3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1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0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9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1F77-6901-450B-9A03-9DBB903E1A42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B6D0-B157-4B83-A38F-C25503978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EE8FA-D9BE-47AB-BA24-991F3270BD06}"/>
              </a:ext>
            </a:extLst>
          </p:cNvPr>
          <p:cNvSpPr/>
          <p:nvPr/>
        </p:nvSpPr>
        <p:spPr>
          <a:xfrm>
            <a:off x="5568593" y="421240"/>
            <a:ext cx="4233890" cy="6308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CA718C-E032-0335-60B4-F69C621F8B8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51759" y="3233175"/>
            <a:ext cx="466408" cy="24765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F2FF99-B0FD-8AB9-FB98-53A8CDB954DD}"/>
              </a:ext>
            </a:extLst>
          </p:cNvPr>
          <p:cNvGrpSpPr/>
          <p:nvPr/>
        </p:nvGrpSpPr>
        <p:grpSpPr>
          <a:xfrm>
            <a:off x="1489685" y="1119894"/>
            <a:ext cx="3335020" cy="4544378"/>
            <a:chOff x="690880" y="746760"/>
            <a:chExt cx="4104640" cy="55930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1B65C2B-FF0E-CA3A-9EB2-04A96ED4B27D}"/>
                </a:ext>
              </a:extLst>
            </p:cNvPr>
            <p:cNvSpPr/>
            <p:nvPr/>
          </p:nvSpPr>
          <p:spPr>
            <a:xfrm>
              <a:off x="690880" y="746760"/>
              <a:ext cx="4104640" cy="5593080"/>
            </a:xfrm>
            <a:prstGeom prst="roundRect">
              <a:avLst/>
            </a:prstGeom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63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0C7708-2250-8D07-01E3-385A51099C0A}"/>
                </a:ext>
              </a:extLst>
            </p:cNvPr>
            <p:cNvSpPr/>
            <p:nvPr/>
          </p:nvSpPr>
          <p:spPr>
            <a:xfrm>
              <a:off x="955040" y="2946400"/>
              <a:ext cx="1412240" cy="812800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3" dirty="0"/>
                <a:t>API Server</a:t>
              </a:r>
              <a:endParaRPr lang="en-IN" sz="1463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DC5732-F247-1B41-5A10-C3979684A3DA}"/>
                </a:ext>
              </a:extLst>
            </p:cNvPr>
            <p:cNvSpPr/>
            <p:nvPr/>
          </p:nvSpPr>
          <p:spPr>
            <a:xfrm>
              <a:off x="2941320" y="4541521"/>
              <a:ext cx="1412240" cy="812800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3" dirty="0" err="1"/>
                <a:t>etcd</a:t>
              </a:r>
              <a:endParaRPr lang="en-IN" sz="1463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006B9D-7EB6-104A-3CFD-7E4A4A70C455}"/>
                </a:ext>
              </a:extLst>
            </p:cNvPr>
            <p:cNvSpPr/>
            <p:nvPr/>
          </p:nvSpPr>
          <p:spPr>
            <a:xfrm>
              <a:off x="2941320" y="2941320"/>
              <a:ext cx="1412240" cy="812800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3" dirty="0"/>
                <a:t>Controller</a:t>
              </a:r>
            </a:p>
            <a:p>
              <a:pPr algn="ctr"/>
              <a:r>
                <a:rPr lang="en-US" sz="1463" dirty="0"/>
                <a:t>Manager</a:t>
              </a:r>
              <a:endParaRPr lang="en-IN" sz="1463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355F9F-EC6F-68F7-FE4D-57681F7F502F}"/>
                </a:ext>
              </a:extLst>
            </p:cNvPr>
            <p:cNvSpPr/>
            <p:nvPr/>
          </p:nvSpPr>
          <p:spPr>
            <a:xfrm>
              <a:off x="2941320" y="1239520"/>
              <a:ext cx="1412240" cy="812800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3" dirty="0"/>
                <a:t>Scheduler</a:t>
              </a:r>
              <a:endParaRPr lang="en-IN" sz="1463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B1A22E-C0B5-7E3A-44BB-9DD30EAFE18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1534160" y="1645920"/>
              <a:ext cx="1407160" cy="1295400"/>
            </a:xfrm>
            <a:prstGeom prst="straightConnector1">
              <a:avLst/>
            </a:prstGeom>
            <a:ln w="3810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F8E67DA-4DEB-BB1E-856B-9F760A3891A8}"/>
                </a:ext>
              </a:extLst>
            </p:cNvPr>
            <p:cNvCxnSpPr>
              <a:cxnSpLocks/>
            </p:cNvCxnSpPr>
            <p:nvPr/>
          </p:nvCxnSpPr>
          <p:spPr>
            <a:xfrm>
              <a:off x="1534160" y="3784600"/>
              <a:ext cx="1407160" cy="1163321"/>
            </a:xfrm>
            <a:prstGeom prst="straightConnector1">
              <a:avLst/>
            </a:prstGeom>
            <a:ln w="38100"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372034EF-7739-4EBE-1FFF-9313CA927FE9}"/>
              </a:ext>
            </a:extLst>
          </p:cNvPr>
          <p:cNvSpPr/>
          <p:nvPr/>
        </p:nvSpPr>
        <p:spPr>
          <a:xfrm>
            <a:off x="371475" y="2452846"/>
            <a:ext cx="974090" cy="60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Admin</a:t>
            </a:r>
            <a:endParaRPr lang="en-IN" sz="1463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343008-2330-1C43-90E1-DC6B1E73DE00}"/>
              </a:ext>
            </a:extLst>
          </p:cNvPr>
          <p:cNvCxnSpPr>
            <a:endCxn id="7" idx="1"/>
          </p:cNvCxnSpPr>
          <p:nvPr/>
        </p:nvCxnSpPr>
        <p:spPr>
          <a:xfrm>
            <a:off x="874687" y="2985525"/>
            <a:ext cx="829628" cy="27241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A241C7-DC3C-9848-9E06-69178EA8A48E}"/>
              </a:ext>
            </a:extLst>
          </p:cNvPr>
          <p:cNvSpPr txBox="1"/>
          <p:nvPr/>
        </p:nvSpPr>
        <p:spPr>
          <a:xfrm>
            <a:off x="371475" y="3468212"/>
            <a:ext cx="752385" cy="767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 err="1"/>
              <a:t>Kubectl</a:t>
            </a:r>
            <a:endParaRPr lang="en-US" sz="1463" dirty="0"/>
          </a:p>
          <a:p>
            <a:endParaRPr lang="en-US" sz="1463" dirty="0"/>
          </a:p>
          <a:p>
            <a:r>
              <a:rPr lang="en-US" sz="1463" dirty="0"/>
              <a:t>Portal</a:t>
            </a:r>
            <a:endParaRPr lang="en-IN" sz="1463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DDBBED-729D-E6A8-7E60-33687C64090E}"/>
              </a:ext>
            </a:extLst>
          </p:cNvPr>
          <p:cNvCxnSpPr>
            <a:stCxn id="24" idx="4"/>
            <a:endCxn id="34" idx="0"/>
          </p:cNvCxnSpPr>
          <p:nvPr/>
        </p:nvCxnSpPr>
        <p:spPr>
          <a:xfrm flipH="1">
            <a:off x="747668" y="3061652"/>
            <a:ext cx="110852" cy="406560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D62062-3C6B-752B-A05D-306E2E95582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88735" y="3223888"/>
            <a:ext cx="429433" cy="9288"/>
          </a:xfrm>
          <a:prstGeom prst="straightConnector1">
            <a:avLst/>
          </a:prstGeom>
          <a:ln w="38100">
            <a:prstDash val="sysDash"/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3CCE79-26FE-0186-ABAE-7BD9CD447035}"/>
              </a:ext>
            </a:extLst>
          </p:cNvPr>
          <p:cNvSpPr txBox="1"/>
          <p:nvPr/>
        </p:nvSpPr>
        <p:spPr>
          <a:xfrm>
            <a:off x="5592216" y="92356"/>
            <a:ext cx="102566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/>
              <a:t>NodePool1</a:t>
            </a:r>
            <a:endParaRPr lang="en-IN" sz="1463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63C674-0B29-DF3F-A2E7-AD078F8DC4DC}"/>
              </a:ext>
            </a:extLst>
          </p:cNvPr>
          <p:cNvGrpSpPr/>
          <p:nvPr/>
        </p:nvGrpSpPr>
        <p:grpSpPr>
          <a:xfrm>
            <a:off x="5912906" y="3924241"/>
            <a:ext cx="3889577" cy="2557130"/>
            <a:chOff x="7336290" y="273025"/>
            <a:chExt cx="4787172" cy="353472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381F35-6443-5D43-A46B-72EF079AF8D7}"/>
                </a:ext>
              </a:extLst>
            </p:cNvPr>
            <p:cNvSpPr/>
            <p:nvPr/>
          </p:nvSpPr>
          <p:spPr>
            <a:xfrm>
              <a:off x="7345680" y="552324"/>
              <a:ext cx="4574308" cy="325542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63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7EC2121-D635-3EA4-CA0D-0C9621996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680" y="3312160"/>
              <a:ext cx="4461781" cy="7873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805028-2E83-84DB-08EC-0FFE98A7EBB3}"/>
                </a:ext>
              </a:extLst>
            </p:cNvPr>
            <p:cNvSpPr txBox="1"/>
            <p:nvPr/>
          </p:nvSpPr>
          <p:spPr>
            <a:xfrm>
              <a:off x="9226965" y="3349228"/>
              <a:ext cx="2090751" cy="438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/>
                <a:t>OS (windows/Linux)</a:t>
              </a:r>
              <a:endParaRPr lang="en-IN" sz="1463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792DAC-DA93-CA6F-B396-4D164B741D27}"/>
                </a:ext>
              </a:extLst>
            </p:cNvPr>
            <p:cNvSpPr txBox="1"/>
            <p:nvPr/>
          </p:nvSpPr>
          <p:spPr>
            <a:xfrm>
              <a:off x="9513398" y="2789732"/>
              <a:ext cx="2610064" cy="404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Container Runtime Engine</a:t>
              </a:r>
              <a:endParaRPr lang="en-IN" sz="13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C286C7-C2D9-2BDF-5A4A-7EF627A8BCA2}"/>
                </a:ext>
              </a:extLst>
            </p:cNvPr>
            <p:cNvSpPr txBox="1"/>
            <p:nvPr/>
          </p:nvSpPr>
          <p:spPr>
            <a:xfrm>
              <a:off x="8119398" y="2774343"/>
              <a:ext cx="942507" cy="438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 err="1"/>
                <a:t>Kubelet</a:t>
              </a:r>
              <a:endParaRPr lang="en-IN" sz="1463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9846D30-2247-3168-738E-AA82789EC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6290" y="2669384"/>
              <a:ext cx="4480560" cy="34252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DB948A8-970B-C7A1-570D-17B99617284B}"/>
                </a:ext>
              </a:extLst>
            </p:cNvPr>
            <p:cNvCxnSpPr>
              <a:cxnSpLocks/>
            </p:cNvCxnSpPr>
            <p:nvPr/>
          </p:nvCxnSpPr>
          <p:spPr>
            <a:xfrm>
              <a:off x="9498715" y="2733158"/>
              <a:ext cx="0" cy="63349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E30AFA-21FC-57C9-E01A-DDB50E698031}"/>
                </a:ext>
              </a:extLst>
            </p:cNvPr>
            <p:cNvSpPr txBox="1"/>
            <p:nvPr/>
          </p:nvSpPr>
          <p:spPr>
            <a:xfrm>
              <a:off x="7406678" y="273025"/>
              <a:ext cx="3295183" cy="36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38" dirty="0"/>
                <a:t>Worker NODE ( VM2 / Physical Machine2)</a:t>
              </a:r>
              <a:endParaRPr lang="en-IN" sz="1138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7DAFFD1-AEF2-43EC-7292-2E8EE75AC7D5}"/>
                </a:ext>
              </a:extLst>
            </p:cNvPr>
            <p:cNvGrpSpPr/>
            <p:nvPr/>
          </p:nvGrpSpPr>
          <p:grpSpPr>
            <a:xfrm>
              <a:off x="7547995" y="734709"/>
              <a:ext cx="3344866" cy="1863635"/>
              <a:chOff x="8407400" y="680720"/>
              <a:chExt cx="3344866" cy="18636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35BE788-530F-53D6-2CA1-9FFB92E08A3D}"/>
                  </a:ext>
                </a:extLst>
              </p:cNvPr>
              <p:cNvSpPr/>
              <p:nvPr/>
            </p:nvSpPr>
            <p:spPr>
              <a:xfrm>
                <a:off x="8407400" y="680720"/>
                <a:ext cx="1394146" cy="1529127"/>
              </a:xfrm>
              <a:prstGeom prst="round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63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AE3BB36-85CE-C6C8-4213-9BCA9FFD3ADA}"/>
                  </a:ext>
                </a:extLst>
              </p:cNvPr>
              <p:cNvSpPr/>
              <p:nvPr/>
            </p:nvSpPr>
            <p:spPr>
              <a:xfrm>
                <a:off x="10358120" y="680720"/>
                <a:ext cx="1394146" cy="1503205"/>
              </a:xfrm>
              <a:prstGeom prst="round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63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435A613-F7C3-A020-B340-E61115ACE544}"/>
                  </a:ext>
                </a:extLst>
              </p:cNvPr>
              <p:cNvSpPr/>
              <p:nvPr/>
            </p:nvSpPr>
            <p:spPr>
              <a:xfrm>
                <a:off x="8599470" y="1173480"/>
                <a:ext cx="1078786" cy="812800"/>
              </a:xfrm>
              <a:prstGeom prst="rect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63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0B24365-3D14-D334-2539-1C85004CCDCB}"/>
                  </a:ext>
                </a:extLst>
              </p:cNvPr>
              <p:cNvSpPr/>
              <p:nvPr/>
            </p:nvSpPr>
            <p:spPr>
              <a:xfrm>
                <a:off x="10515800" y="1121190"/>
                <a:ext cx="1078786" cy="812800"/>
              </a:xfrm>
              <a:prstGeom prst="rect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63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3D2564C-01F0-411E-F1D2-BF98E1B6AC68}"/>
                  </a:ext>
                </a:extLst>
              </p:cNvPr>
              <p:cNvSpPr txBox="1"/>
              <p:nvPr/>
            </p:nvSpPr>
            <p:spPr>
              <a:xfrm>
                <a:off x="8528022" y="823675"/>
                <a:ext cx="1260069" cy="43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63" dirty="0"/>
                  <a:t>Container1</a:t>
                </a:r>
                <a:endParaRPr lang="en-IN" sz="1463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61231F-FC07-8493-D7F9-9B117B897076}"/>
                  </a:ext>
                </a:extLst>
              </p:cNvPr>
              <p:cNvSpPr txBox="1"/>
              <p:nvPr/>
            </p:nvSpPr>
            <p:spPr>
              <a:xfrm>
                <a:off x="8740854" y="2140187"/>
                <a:ext cx="700784" cy="40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POD1</a:t>
                </a:r>
                <a:endParaRPr lang="en-IN" sz="13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4B0F08A-2104-D9F7-FB90-038FBB894AA0}"/>
                  </a:ext>
                </a:extLst>
              </p:cNvPr>
              <p:cNvSpPr txBox="1"/>
              <p:nvPr/>
            </p:nvSpPr>
            <p:spPr>
              <a:xfrm>
                <a:off x="10456154" y="765516"/>
                <a:ext cx="1260069" cy="43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63" dirty="0"/>
                  <a:t>Container2</a:t>
                </a:r>
                <a:endParaRPr lang="en-IN" sz="1463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F8022F3-1D60-8131-C6BA-DCE4CD6C31FE}"/>
                  </a:ext>
                </a:extLst>
              </p:cNvPr>
              <p:cNvSpPr txBox="1"/>
              <p:nvPr/>
            </p:nvSpPr>
            <p:spPr>
              <a:xfrm>
                <a:off x="10726417" y="2130945"/>
                <a:ext cx="700784" cy="404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POD2</a:t>
                </a:r>
                <a:endParaRPr lang="en-IN" sz="130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D8ED87A-CA61-E569-D7C3-69346AC87D7D}"/>
                  </a:ext>
                </a:extLst>
              </p:cNvPr>
              <p:cNvSpPr/>
              <p:nvPr/>
            </p:nvSpPr>
            <p:spPr>
              <a:xfrm>
                <a:off x="8740854" y="1356189"/>
                <a:ext cx="791972" cy="52670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75" dirty="0"/>
                  <a:t>APP1</a:t>
                </a:r>
                <a:endParaRPr lang="en-IN" sz="975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D30BDD5-59B1-9EBA-E04A-D33E091D5311}"/>
                  </a:ext>
                </a:extLst>
              </p:cNvPr>
              <p:cNvSpPr/>
              <p:nvPr/>
            </p:nvSpPr>
            <p:spPr>
              <a:xfrm>
                <a:off x="10620152" y="1282352"/>
                <a:ext cx="791972" cy="52670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75" dirty="0"/>
                  <a:t>APP2</a:t>
                </a:r>
                <a:endParaRPr lang="en-IN" sz="975" dirty="0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3607E12-A8C2-34BC-507E-810A64E1B565}"/>
                </a:ext>
              </a:extLst>
            </p:cNvPr>
            <p:cNvSpPr/>
            <p:nvPr/>
          </p:nvSpPr>
          <p:spPr>
            <a:xfrm>
              <a:off x="10990893" y="1188837"/>
              <a:ext cx="929094" cy="7480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75" dirty="0" err="1"/>
                <a:t>KubeProxy</a:t>
              </a:r>
              <a:endParaRPr lang="en-IN" sz="975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C2C9410-5B22-118D-A1B4-FCE31C1FA72B}"/>
              </a:ext>
            </a:extLst>
          </p:cNvPr>
          <p:cNvGrpSpPr/>
          <p:nvPr/>
        </p:nvGrpSpPr>
        <p:grpSpPr>
          <a:xfrm>
            <a:off x="5853202" y="806768"/>
            <a:ext cx="3889577" cy="2836598"/>
            <a:chOff x="7336290" y="273025"/>
            <a:chExt cx="4787172" cy="349119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6796E3-F349-8A49-DDB1-B3AA824922D3}"/>
                </a:ext>
              </a:extLst>
            </p:cNvPr>
            <p:cNvSpPr/>
            <p:nvPr/>
          </p:nvSpPr>
          <p:spPr>
            <a:xfrm>
              <a:off x="7345680" y="508799"/>
              <a:ext cx="4647790" cy="32554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63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DF6C52-D3BC-D93D-177C-3A9AD0F4A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5680" y="3312160"/>
              <a:ext cx="4461781" cy="7873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0634062-303A-596E-FA10-E80BBEE6E776}"/>
                </a:ext>
              </a:extLst>
            </p:cNvPr>
            <p:cNvSpPr txBox="1"/>
            <p:nvPr/>
          </p:nvSpPr>
          <p:spPr>
            <a:xfrm>
              <a:off x="9226965" y="3349228"/>
              <a:ext cx="2090751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/>
                <a:t>OS (windows/Linux)</a:t>
              </a:r>
              <a:endParaRPr lang="en-IN" sz="1463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584C0BB-1DE3-6B11-F594-E2BA7A064245}"/>
                </a:ext>
              </a:extLst>
            </p:cNvPr>
            <p:cNvSpPr txBox="1"/>
            <p:nvPr/>
          </p:nvSpPr>
          <p:spPr>
            <a:xfrm>
              <a:off x="9513398" y="2789732"/>
              <a:ext cx="2610064" cy="35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Container Runtime Engine</a:t>
              </a:r>
              <a:endParaRPr lang="en-IN" sz="13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409294B-B184-2E57-1341-2265265B4FB8}"/>
                </a:ext>
              </a:extLst>
            </p:cNvPr>
            <p:cNvSpPr txBox="1"/>
            <p:nvPr/>
          </p:nvSpPr>
          <p:spPr>
            <a:xfrm>
              <a:off x="8119398" y="2774343"/>
              <a:ext cx="942507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 err="1"/>
                <a:t>Kubelet</a:t>
              </a:r>
              <a:endParaRPr lang="en-IN" sz="1463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F5562D-36C8-8A9B-E9E4-B68023C4C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6290" y="2669384"/>
              <a:ext cx="4480560" cy="34252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94BFD0-3B0A-746E-4BC6-73547B05A3EF}"/>
                </a:ext>
              </a:extLst>
            </p:cNvPr>
            <p:cNvCxnSpPr>
              <a:cxnSpLocks/>
            </p:cNvCxnSpPr>
            <p:nvPr/>
          </p:nvCxnSpPr>
          <p:spPr>
            <a:xfrm>
              <a:off x="9498715" y="2733158"/>
              <a:ext cx="0" cy="63349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EC939A0-D912-9E68-5FA9-958D0D4530C5}"/>
                </a:ext>
              </a:extLst>
            </p:cNvPr>
            <p:cNvSpPr txBox="1"/>
            <p:nvPr/>
          </p:nvSpPr>
          <p:spPr>
            <a:xfrm>
              <a:off x="7406678" y="273025"/>
              <a:ext cx="3295183" cy="3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38" dirty="0"/>
                <a:t>Worker NODE ( VM1 / Physical Machine1)</a:t>
              </a:r>
              <a:endParaRPr lang="en-IN" sz="1138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14AB4A9-04B4-329F-5DFE-C82271D37AC9}"/>
                </a:ext>
              </a:extLst>
            </p:cNvPr>
            <p:cNvGrpSpPr/>
            <p:nvPr/>
          </p:nvGrpSpPr>
          <p:grpSpPr>
            <a:xfrm>
              <a:off x="7547995" y="734709"/>
              <a:ext cx="3344866" cy="1819329"/>
              <a:chOff x="8407400" y="680720"/>
              <a:chExt cx="3344866" cy="1819329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1868CF64-5600-FDEF-E669-8CB821BDBBDB}"/>
                  </a:ext>
                </a:extLst>
              </p:cNvPr>
              <p:cNvSpPr/>
              <p:nvPr/>
            </p:nvSpPr>
            <p:spPr>
              <a:xfrm>
                <a:off x="8407400" y="680720"/>
                <a:ext cx="1394146" cy="1529127"/>
              </a:xfrm>
              <a:prstGeom prst="round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63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DC8DFBC-17ED-3E6D-98E0-0DB0F730EB4E}"/>
                  </a:ext>
                </a:extLst>
              </p:cNvPr>
              <p:cNvSpPr/>
              <p:nvPr/>
            </p:nvSpPr>
            <p:spPr>
              <a:xfrm>
                <a:off x="10358120" y="680720"/>
                <a:ext cx="1394146" cy="1503205"/>
              </a:xfrm>
              <a:prstGeom prst="roundRect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63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47041C4-602B-A29F-E33C-48845CDCDA4C}"/>
                  </a:ext>
                </a:extLst>
              </p:cNvPr>
              <p:cNvSpPr/>
              <p:nvPr/>
            </p:nvSpPr>
            <p:spPr>
              <a:xfrm>
                <a:off x="8599470" y="1173480"/>
                <a:ext cx="1078786" cy="812800"/>
              </a:xfrm>
              <a:prstGeom prst="rect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63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B0AED37-8658-0B71-1B53-2F84F30C2DCA}"/>
                  </a:ext>
                </a:extLst>
              </p:cNvPr>
              <p:cNvSpPr/>
              <p:nvPr/>
            </p:nvSpPr>
            <p:spPr>
              <a:xfrm>
                <a:off x="10515800" y="1121190"/>
                <a:ext cx="1078786" cy="812800"/>
              </a:xfrm>
              <a:prstGeom prst="rect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63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A3B494F-CF42-0A62-8D77-DB5647553FAA}"/>
                  </a:ext>
                </a:extLst>
              </p:cNvPr>
              <p:cNvSpPr txBox="1"/>
              <p:nvPr/>
            </p:nvSpPr>
            <p:spPr>
              <a:xfrm>
                <a:off x="8528022" y="823675"/>
                <a:ext cx="1260069" cy="390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63" dirty="0"/>
                  <a:t>Container1</a:t>
                </a:r>
                <a:endParaRPr lang="en-IN" sz="1463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136EE89-AD03-E38C-2CE2-91BA78FD098B}"/>
                  </a:ext>
                </a:extLst>
              </p:cNvPr>
              <p:cNvSpPr txBox="1"/>
              <p:nvPr/>
            </p:nvSpPr>
            <p:spPr>
              <a:xfrm>
                <a:off x="8740854" y="2140187"/>
                <a:ext cx="700784" cy="359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POD1</a:t>
                </a:r>
                <a:endParaRPr lang="en-IN" sz="1300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4999822-8DF8-1389-A417-A6C9F3127FAB}"/>
                  </a:ext>
                </a:extLst>
              </p:cNvPr>
              <p:cNvSpPr txBox="1"/>
              <p:nvPr/>
            </p:nvSpPr>
            <p:spPr>
              <a:xfrm>
                <a:off x="10456154" y="765516"/>
                <a:ext cx="1260069" cy="390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63" dirty="0"/>
                  <a:t>Container2</a:t>
                </a:r>
                <a:endParaRPr lang="en-IN" sz="1463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21CFBBE-336A-0D55-2990-48EA961A9024}"/>
                  </a:ext>
                </a:extLst>
              </p:cNvPr>
              <p:cNvSpPr txBox="1"/>
              <p:nvPr/>
            </p:nvSpPr>
            <p:spPr>
              <a:xfrm>
                <a:off x="10726417" y="2130944"/>
                <a:ext cx="700784" cy="359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/>
                  <a:t>POD2</a:t>
                </a:r>
                <a:endParaRPr lang="en-IN" sz="1300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EC01971-D5E2-B6AB-58D4-ADC103898200}"/>
                  </a:ext>
                </a:extLst>
              </p:cNvPr>
              <p:cNvSpPr/>
              <p:nvPr/>
            </p:nvSpPr>
            <p:spPr>
              <a:xfrm>
                <a:off x="8740854" y="1356189"/>
                <a:ext cx="791972" cy="52670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75" dirty="0"/>
                  <a:t>APP1</a:t>
                </a:r>
                <a:endParaRPr lang="en-IN" sz="975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6F7482F-80BA-A9F4-92BF-DDB0440A85B8}"/>
                  </a:ext>
                </a:extLst>
              </p:cNvPr>
              <p:cNvSpPr/>
              <p:nvPr/>
            </p:nvSpPr>
            <p:spPr>
              <a:xfrm>
                <a:off x="10620152" y="1282352"/>
                <a:ext cx="791972" cy="52670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75" dirty="0"/>
                  <a:t>APP2</a:t>
                </a:r>
                <a:endParaRPr lang="en-IN" sz="975" dirty="0"/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84ACFAC-F969-59DA-8545-F7DB84973A49}"/>
                </a:ext>
              </a:extLst>
            </p:cNvPr>
            <p:cNvSpPr/>
            <p:nvPr/>
          </p:nvSpPr>
          <p:spPr>
            <a:xfrm>
              <a:off x="11015489" y="1188837"/>
              <a:ext cx="839750" cy="74804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75" dirty="0" err="1"/>
                <a:t>KubeProxy</a:t>
              </a:r>
              <a:endParaRPr lang="en-IN" sz="975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D2FE4C8-E636-8E15-B8CB-81CB969D682F}"/>
              </a:ext>
            </a:extLst>
          </p:cNvPr>
          <p:cNvSpPr txBox="1"/>
          <p:nvPr/>
        </p:nvSpPr>
        <p:spPr>
          <a:xfrm>
            <a:off x="2368490" y="755825"/>
            <a:ext cx="209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Node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683086-2713-8DC5-E988-E10E2263F38D}"/>
              </a:ext>
            </a:extLst>
          </p:cNvPr>
          <p:cNvSpPr txBox="1"/>
          <p:nvPr/>
        </p:nvSpPr>
        <p:spPr>
          <a:xfrm>
            <a:off x="2419094" y="6210174"/>
            <a:ext cx="209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AKS Architecture</a:t>
            </a:r>
            <a:endParaRPr lang="en-IN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6FE3DBE-EED0-75A4-E520-57897CE98B43}"/>
              </a:ext>
            </a:extLst>
          </p:cNvPr>
          <p:cNvCxnSpPr>
            <a:stCxn id="10" idx="3"/>
          </p:cNvCxnSpPr>
          <p:nvPr/>
        </p:nvCxnSpPr>
        <p:spPr>
          <a:xfrm>
            <a:off x="4465613" y="1850462"/>
            <a:ext cx="1890234" cy="114732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6144CB4-24D4-CCAE-7E25-FD4318C558AC}"/>
              </a:ext>
            </a:extLst>
          </p:cNvPr>
          <p:cNvCxnSpPr>
            <a:cxnSpLocks/>
          </p:cNvCxnSpPr>
          <p:nvPr/>
        </p:nvCxnSpPr>
        <p:spPr>
          <a:xfrm>
            <a:off x="4463778" y="1838049"/>
            <a:ext cx="1852334" cy="410354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79B09F4-FCC0-4FD9-7039-E67AC1BA9A76}"/>
              </a:ext>
            </a:extLst>
          </p:cNvPr>
          <p:cNvCxnSpPr/>
          <p:nvPr/>
        </p:nvCxnSpPr>
        <p:spPr>
          <a:xfrm>
            <a:off x="5568593" y="3852067"/>
            <a:ext cx="423389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4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64</Words>
  <Application>Microsoft Office PowerPoint</Application>
  <PresentationFormat>A4 Paper (210x297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Manish</dc:creator>
  <cp:lastModifiedBy>Kumar, Manish</cp:lastModifiedBy>
  <cp:revision>1</cp:revision>
  <dcterms:created xsi:type="dcterms:W3CDTF">2024-04-24T09:50:51Z</dcterms:created>
  <dcterms:modified xsi:type="dcterms:W3CDTF">2024-04-24T10:36:44Z</dcterms:modified>
</cp:coreProperties>
</file>