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3032D4-A64F-445B-A42B-5EEC899CACF0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sh Kumar" initials="MK" lastIdx="1" clrIdx="0">
    <p:extLst>
      <p:ext uri="{19B8F6BF-5375-455C-9EA6-DF929625EA0E}">
        <p15:presenceInfo xmlns:p15="http://schemas.microsoft.com/office/powerpoint/2012/main" userId="d2fc9df6aa8914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C794-1316-478F-3ED2-94042B92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CD367-6CE5-C285-B7B6-BD5B4B9D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3601-DBFD-4EBD-0BC9-689385C7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AC7C-8396-09C5-A4B1-4E1075DE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63DA-2B83-1326-9204-1CDC5363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652F-DA9F-424C-04E4-4581ADE8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6ABE-87EC-47D8-B928-F4AE56F57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020B-5BBE-F525-47FA-3CA96FD4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1882-B0D8-103C-BED9-47D95D7E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2D31-3BAF-CF91-72A5-79DA92C2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6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54928-AEA7-AC33-E4FF-77DBFD61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A4A78-A2A3-D4D7-7D8C-3A0FFA80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D6CD3-BC0B-6C73-0B5C-F5A1E687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BB1B-B3FE-1B63-9FA9-3729EB0B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8D17-7C4B-B815-6A1F-7809D8E5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463E-E080-8C14-F321-217F2ACA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4A67-04AD-8F2C-36D7-3BB30D72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D6D0-9756-1F3C-9251-A8116A69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8C91-6BE9-FFBC-9BA4-B6D6F804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7B15-A169-ECEA-4CA0-AE318100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FC47-E121-5DC2-D715-D29F4DEE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2F9F3-64BA-D888-6B72-9345B977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B34B-44C3-3344-5D6B-B2B07262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3002-25BC-511D-BFAC-96BBCF08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017C-72A6-5A52-BD64-C48A2322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941D-C8B6-207F-900A-CFE62E27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0F41-1DF6-2EBD-3391-C94776A7B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2315E-95C8-E42B-3608-F4BB575F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EFC3-822F-6A52-7C34-DF6E4CA0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2FBA-5495-EA9D-2D14-F884A1BD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2ABE-67CE-C84D-B730-C9D78049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C4B7-FD1A-D9ED-016A-CB64F4DB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3DA3-3283-E466-8EC0-F4495F9B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09B0A-733D-4BDA-537D-A98E58BE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5E077-4F25-B35D-E6F1-E7E06458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A8B4D-CF5A-6558-E79A-8C6ADD0CD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42ABE-F6EF-3CE3-CAC8-609AD17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8A91E-9CA8-49E2-D1F6-CE172F8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A4A78-7A51-AA74-4188-725EA567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3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A37-0764-6457-0DBA-E8C4D43D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64118-05F1-F66E-4313-A00974EF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7DAA-A507-2BAA-BBD2-D3869CE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4E23B-B818-E5D9-AFF0-223362AE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3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356A3-2316-1064-88CE-29FB44B3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08CB9-23F9-12CA-566E-1C5080A0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419A3-A3F3-3391-EAEE-716FBE4E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6C92-8F9C-3370-5BA8-22B8D6FE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80DF-E644-97B8-D80F-1D29ECB4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87637-B793-D924-644E-4F319DB8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F95F-AA28-4B22-02A4-DC60DF2C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D1CB-39EB-69B5-B862-A5E3EFA0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4A21-5366-8C4C-2040-9401D7FF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6805-5CE2-DA8C-F56C-AA7A916D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107E0-744D-DE56-AAAE-1FBDECBC8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B1F86-7772-1067-EDFC-2A1979851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F9CEA-3608-8677-BC7A-EABA11A1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F0B8D-4263-2A51-1AC2-107ABB24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78D9-2AE3-A06F-915E-B28490E3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A0B48-F274-6F12-A224-4164F614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88D5-8898-6FEB-7918-B21B32188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906E-B24E-A134-AB42-E12D23764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06AA-450F-49E8-A03B-1F1988094C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CA05-8E9C-5E55-A015-CDA91CB21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3849-2152-DD81-289B-08176FC65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C1A2-FDEA-45DA-82A0-2BB1C3A41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69466F2-8858-B7C2-7323-DCEAF8943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18" y="2046514"/>
            <a:ext cx="10817164" cy="48114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F8EE13E-2A43-D812-810E-3B19940B4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8449" y="5561094"/>
            <a:ext cx="647700" cy="6477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D098F12-ACCF-B7DF-C9C6-7B1F1B4E7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8449" y="5561094"/>
            <a:ext cx="6477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96BB6-B8DD-CE55-5632-561D688C5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75" y="5561004"/>
            <a:ext cx="647790" cy="6477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7C08B1-E56E-DB68-459F-4AFA90F0B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721" y="151913"/>
            <a:ext cx="9533333" cy="2219048"/>
          </a:xfrm>
          <a:prstGeom prst="rect">
            <a:avLst/>
          </a:prstGeom>
        </p:spPr>
      </p:pic>
      <p:grpSp>
        <p:nvGrpSpPr>
          <p:cNvPr id="3124" name="Group 3123">
            <a:extLst>
              <a:ext uri="{FF2B5EF4-FFF2-40B4-BE49-F238E27FC236}">
                <a16:creationId xmlns:a16="http://schemas.microsoft.com/office/drawing/2014/main" id="{ADD2551C-5284-FCC4-A5DB-E27322198437}"/>
              </a:ext>
            </a:extLst>
          </p:cNvPr>
          <p:cNvGrpSpPr/>
          <p:nvPr/>
        </p:nvGrpSpPr>
        <p:grpSpPr>
          <a:xfrm>
            <a:off x="543239" y="1790858"/>
            <a:ext cx="8225095" cy="4200261"/>
            <a:chOff x="543239" y="1790858"/>
            <a:chExt cx="8225095" cy="420026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AE809E-561A-E35A-9379-FB7D08A1C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568" y="1867006"/>
              <a:ext cx="535800" cy="1605062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EFD145D-D31E-8DBD-6A6A-A5ACD2979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708" y="1790858"/>
              <a:ext cx="792127" cy="2961435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3" name="Group 3122">
              <a:extLst>
                <a:ext uri="{FF2B5EF4-FFF2-40B4-BE49-F238E27FC236}">
                  <a16:creationId xmlns:a16="http://schemas.microsoft.com/office/drawing/2014/main" id="{712C7792-8888-5C82-757E-1A2CF27E9999}"/>
                </a:ext>
              </a:extLst>
            </p:cNvPr>
            <p:cNvGrpSpPr/>
            <p:nvPr/>
          </p:nvGrpSpPr>
          <p:grpSpPr>
            <a:xfrm>
              <a:off x="543239" y="3094923"/>
              <a:ext cx="8225095" cy="2896196"/>
              <a:chOff x="543239" y="3094923"/>
              <a:chExt cx="8225095" cy="289619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B99F3EB-CB4A-DF05-84C5-98507537B9D5}"/>
                  </a:ext>
                </a:extLst>
              </p:cNvPr>
              <p:cNvGrpSpPr/>
              <p:nvPr/>
            </p:nvGrpSpPr>
            <p:grpSpPr>
              <a:xfrm>
                <a:off x="543239" y="3158539"/>
                <a:ext cx="1030380" cy="1168850"/>
                <a:chOff x="2142472" y="2438411"/>
                <a:chExt cx="1387598" cy="1084466"/>
              </a:xfrm>
            </p:grpSpPr>
            <p:pic>
              <p:nvPicPr>
                <p:cNvPr id="24" name="Graphic 23">
                  <a:extLst>
                    <a:ext uri="{FF2B5EF4-FFF2-40B4-BE49-F238E27FC236}">
                      <a16:creationId xmlns:a16="http://schemas.microsoft.com/office/drawing/2014/main" id="{06AE0266-B453-995E-8E99-A5817044C3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96A856-2AA2-351F-DD88-5B2974FDDD28}"/>
                    </a:ext>
                  </a:extLst>
                </p:cNvPr>
                <p:cNvSpPr txBox="1"/>
                <p:nvPr/>
              </p:nvSpPr>
              <p:spPr>
                <a:xfrm>
                  <a:off x="2142472" y="3180209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Comp1</a:t>
                  </a:r>
                  <a:endParaRPr lang="en-IN" sz="10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CE7F024-61E0-F2A3-4779-BAF57D1FAC77}"/>
                  </a:ext>
                </a:extLst>
              </p:cNvPr>
              <p:cNvGrpSpPr/>
              <p:nvPr/>
            </p:nvGrpSpPr>
            <p:grpSpPr>
              <a:xfrm>
                <a:off x="543239" y="4583045"/>
                <a:ext cx="1030380" cy="1248261"/>
                <a:chOff x="2079400" y="2438411"/>
                <a:chExt cx="1387598" cy="1158144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D4DBE997-5D76-7CA4-52C0-9C9BAC7A1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267E95-5AC2-2059-288C-178A55633618}"/>
                    </a:ext>
                  </a:extLst>
                </p:cNvPr>
                <p:cNvSpPr txBox="1"/>
                <p:nvPr/>
              </p:nvSpPr>
              <p:spPr>
                <a:xfrm>
                  <a:off x="2079400" y="3253887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Comp2</a:t>
                  </a:r>
                  <a:endParaRPr lang="en-IN" sz="1000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424FDCD-40DD-0F9B-E1A7-B003AF37FBCD}"/>
                  </a:ext>
                </a:extLst>
              </p:cNvPr>
              <p:cNvGrpSpPr/>
              <p:nvPr/>
            </p:nvGrpSpPr>
            <p:grpSpPr>
              <a:xfrm>
                <a:off x="7339563" y="4752293"/>
                <a:ext cx="1030380" cy="1238826"/>
                <a:chOff x="2062389" y="2438411"/>
                <a:chExt cx="1387598" cy="1149390"/>
              </a:xfrm>
            </p:grpSpPr>
            <p:pic>
              <p:nvPicPr>
                <p:cNvPr id="48" name="Graphic 47">
                  <a:extLst>
                    <a:ext uri="{FF2B5EF4-FFF2-40B4-BE49-F238E27FC236}">
                      <a16:creationId xmlns:a16="http://schemas.microsoft.com/office/drawing/2014/main" id="{6BBF98C4-4349-79A0-5A7C-82B741019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D9BB221-E948-F572-434A-E5E5FD958E5A}"/>
                    </a:ext>
                  </a:extLst>
                </p:cNvPr>
                <p:cNvSpPr txBox="1"/>
                <p:nvPr/>
              </p:nvSpPr>
              <p:spPr>
                <a:xfrm>
                  <a:off x="2062389" y="3245133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Comp6</a:t>
                  </a:r>
                  <a:endParaRPr lang="en-IN" sz="1000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42DA83F-E3F2-A58F-6537-7162122CE4F2}"/>
                  </a:ext>
                </a:extLst>
              </p:cNvPr>
              <p:cNvGrpSpPr/>
              <p:nvPr/>
            </p:nvGrpSpPr>
            <p:grpSpPr>
              <a:xfrm>
                <a:off x="7322533" y="3144401"/>
                <a:ext cx="1030380" cy="1238826"/>
                <a:chOff x="2062389" y="2438411"/>
                <a:chExt cx="1387598" cy="1149390"/>
              </a:xfrm>
            </p:grpSpPr>
            <p:pic>
              <p:nvPicPr>
                <p:cNvPr id="51" name="Graphic 50">
                  <a:extLst>
                    <a:ext uri="{FF2B5EF4-FFF2-40B4-BE49-F238E27FC236}">
                      <a16:creationId xmlns:a16="http://schemas.microsoft.com/office/drawing/2014/main" id="{8E4D2981-37C2-2B18-5220-D2E719C20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A6DD5D0-114B-DAE2-B930-90985DE2246D}"/>
                    </a:ext>
                  </a:extLst>
                </p:cNvPr>
                <p:cNvSpPr txBox="1"/>
                <p:nvPr/>
              </p:nvSpPr>
              <p:spPr>
                <a:xfrm>
                  <a:off x="2062389" y="3245133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Comp5</a:t>
                  </a:r>
                  <a:endParaRPr lang="en-IN" sz="1000" dirty="0"/>
                </a:p>
              </p:txBody>
            </p:sp>
          </p:grp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3F72FFE8-B2D2-B152-9EB6-104EA6E7FBCC}"/>
                  </a:ext>
                </a:extLst>
              </p:cNvPr>
              <p:cNvSpPr/>
              <p:nvPr/>
            </p:nvSpPr>
            <p:spPr>
              <a:xfrm>
                <a:off x="1282542" y="3429000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B850139-8966-FD12-E527-2FFFCDAFD17F}"/>
                  </a:ext>
                </a:extLst>
              </p:cNvPr>
              <p:cNvSpPr/>
              <p:nvPr/>
            </p:nvSpPr>
            <p:spPr>
              <a:xfrm>
                <a:off x="1346258" y="4791804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sp>
            <p:nvSpPr>
              <p:cNvPr id="3073" name="Rectangle: Rounded Corners 3072">
                <a:extLst>
                  <a:ext uri="{FF2B5EF4-FFF2-40B4-BE49-F238E27FC236}">
                    <a16:creationId xmlns:a16="http://schemas.microsoft.com/office/drawing/2014/main" id="{B2FD1A2B-127D-D0A7-A50C-C40E878C67FA}"/>
                  </a:ext>
                </a:extLst>
              </p:cNvPr>
              <p:cNvSpPr/>
              <p:nvPr/>
            </p:nvSpPr>
            <p:spPr>
              <a:xfrm>
                <a:off x="8172189" y="4942647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sp>
            <p:nvSpPr>
              <p:cNvPr id="3075" name="Rectangle: Rounded Corners 3074">
                <a:extLst>
                  <a:ext uri="{FF2B5EF4-FFF2-40B4-BE49-F238E27FC236}">
                    <a16:creationId xmlns:a16="http://schemas.microsoft.com/office/drawing/2014/main" id="{D41C70A7-BA0D-0865-AB08-7554A679BCEF}"/>
                  </a:ext>
                </a:extLst>
              </p:cNvPr>
              <p:cNvSpPr/>
              <p:nvPr/>
            </p:nvSpPr>
            <p:spPr>
              <a:xfrm>
                <a:off x="8139544" y="3388155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grpSp>
            <p:nvGrpSpPr>
              <p:cNvPr id="3079" name="Group 3078">
                <a:extLst>
                  <a:ext uri="{FF2B5EF4-FFF2-40B4-BE49-F238E27FC236}">
                    <a16:creationId xmlns:a16="http://schemas.microsoft.com/office/drawing/2014/main" id="{5ED97063-0844-7B6A-BBEA-A64CCD359BBD}"/>
                  </a:ext>
                </a:extLst>
              </p:cNvPr>
              <p:cNvGrpSpPr/>
              <p:nvPr/>
            </p:nvGrpSpPr>
            <p:grpSpPr>
              <a:xfrm>
                <a:off x="3652857" y="3094923"/>
                <a:ext cx="1430723" cy="2736383"/>
                <a:chOff x="4292035" y="3148516"/>
                <a:chExt cx="1430723" cy="2736383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E0C2CE9-0C68-7AD4-13B0-7D74518D4C36}"/>
                    </a:ext>
                  </a:extLst>
                </p:cNvPr>
                <p:cNvGrpSpPr/>
                <p:nvPr/>
              </p:nvGrpSpPr>
              <p:grpSpPr>
                <a:xfrm>
                  <a:off x="4292035" y="3148516"/>
                  <a:ext cx="1043394" cy="2736383"/>
                  <a:chOff x="3978542" y="3204781"/>
                  <a:chExt cx="1043394" cy="2736383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02E17AA4-4154-A9FE-7F5E-0A66A9738389}"/>
                      </a:ext>
                    </a:extLst>
                  </p:cNvPr>
                  <p:cNvGrpSpPr/>
                  <p:nvPr/>
                </p:nvGrpSpPr>
                <p:grpSpPr>
                  <a:xfrm>
                    <a:off x="3991556" y="4702338"/>
                    <a:ext cx="1030380" cy="1238826"/>
                    <a:chOff x="2062389" y="2438411"/>
                    <a:chExt cx="1387598" cy="1149390"/>
                  </a:xfrm>
                </p:grpSpPr>
                <p:pic>
                  <p:nvPicPr>
                    <p:cNvPr id="21" name="Graphic 20">
                      <a:extLst>
                        <a:ext uri="{FF2B5EF4-FFF2-40B4-BE49-F238E27FC236}">
                          <a16:creationId xmlns:a16="http://schemas.microsoft.com/office/drawing/2014/main" id="{252A4B98-C50A-EF9A-CFF2-1E957CDA1B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88534" y="2438411"/>
                      <a:ext cx="974112" cy="86474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C0E1343-9DF9-9E42-4F76-52F7BFBD86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389" y="3245133"/>
                      <a:ext cx="1387598" cy="3426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/>
                        <a:t>Comp4</a:t>
                      </a:r>
                      <a:endParaRPr lang="en-IN" sz="1000" dirty="0"/>
                    </a:p>
                  </p:txBody>
                </p:sp>
              </p:grp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74EBBAE8-CEA4-1B24-6FA6-1C5BC6135994}"/>
                      </a:ext>
                    </a:extLst>
                  </p:cNvPr>
                  <p:cNvGrpSpPr/>
                  <p:nvPr/>
                </p:nvGrpSpPr>
                <p:grpSpPr>
                  <a:xfrm>
                    <a:off x="3978542" y="3204781"/>
                    <a:ext cx="1030380" cy="1161441"/>
                    <a:chOff x="2062389" y="2438411"/>
                    <a:chExt cx="1387598" cy="1077592"/>
                  </a:xfrm>
                </p:grpSpPr>
                <p:pic>
                  <p:nvPicPr>
                    <p:cNvPr id="12" name="Graphic 11">
                      <a:extLst>
                        <a:ext uri="{FF2B5EF4-FFF2-40B4-BE49-F238E27FC236}">
                          <a16:creationId xmlns:a16="http://schemas.microsoft.com/office/drawing/2014/main" id="{28375C1D-B322-CC71-68CC-3F946F5F92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88534" y="2438411"/>
                      <a:ext cx="974112" cy="86474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FF23648-1521-9930-9D2D-6DA0F4B08D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389" y="3245133"/>
                      <a:ext cx="1387598" cy="2708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/>
                        <a:t>Comp3</a:t>
                      </a:r>
                      <a:endParaRPr lang="en-IN" sz="1000" dirty="0"/>
                    </a:p>
                  </p:txBody>
                </p:sp>
              </p:grpSp>
            </p:grpSp>
            <p:sp>
              <p:nvSpPr>
                <p:cNvPr id="3077" name="Rectangle: Rounded Corners 3076">
                  <a:extLst>
                    <a:ext uri="{FF2B5EF4-FFF2-40B4-BE49-F238E27FC236}">
                      <a16:creationId xmlns:a16="http://schemas.microsoft.com/office/drawing/2014/main" id="{043B566A-BD81-7EF4-49D5-0C213BAC70F6}"/>
                    </a:ext>
                  </a:extLst>
                </p:cNvPr>
                <p:cNvSpPr/>
                <p:nvPr/>
              </p:nvSpPr>
              <p:spPr>
                <a:xfrm>
                  <a:off x="5126613" y="4895431"/>
                  <a:ext cx="596145" cy="21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/>
                    <a:t>NIC</a:t>
                  </a:r>
                  <a:endParaRPr lang="en-IN" dirty="0"/>
                </a:p>
              </p:txBody>
            </p:sp>
            <p:sp>
              <p:nvSpPr>
                <p:cNvPr id="3078" name="Rectangle: Rounded Corners 3077">
                  <a:extLst>
                    <a:ext uri="{FF2B5EF4-FFF2-40B4-BE49-F238E27FC236}">
                      <a16:creationId xmlns:a16="http://schemas.microsoft.com/office/drawing/2014/main" id="{A074EB68-B2B9-18FB-6B2D-C34BF53D869F}"/>
                    </a:ext>
                  </a:extLst>
                </p:cNvPr>
                <p:cNvSpPr/>
                <p:nvPr/>
              </p:nvSpPr>
              <p:spPr>
                <a:xfrm>
                  <a:off x="5085531" y="3358510"/>
                  <a:ext cx="596145" cy="21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/>
                    <a:t>NIC</a:t>
                  </a:r>
                  <a:endParaRPr lang="en-IN" dirty="0"/>
                </a:p>
              </p:txBody>
            </p:sp>
          </p:grpSp>
        </p:grpSp>
        <p:cxnSp>
          <p:nvCxnSpPr>
            <p:cNvPr id="3083" name="Connector: Elbow 3082">
              <a:extLst>
                <a:ext uri="{FF2B5EF4-FFF2-40B4-BE49-F238E27FC236}">
                  <a16:creationId xmlns:a16="http://schemas.microsoft.com/office/drawing/2014/main" id="{07E06DC9-61BE-118C-BEA0-84D20EABE296}"/>
                </a:ext>
              </a:extLst>
            </p:cNvPr>
            <p:cNvCxnSpPr>
              <a:cxnSpLocks/>
              <a:endCxn id="3078" idx="0"/>
            </p:cNvCxnSpPr>
            <p:nvPr/>
          </p:nvCxnSpPr>
          <p:spPr>
            <a:xfrm rot="16200000" flipH="1">
              <a:off x="3526523" y="2087014"/>
              <a:ext cx="1437910" cy="997896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Connector: Elbow 3090">
              <a:extLst>
                <a:ext uri="{FF2B5EF4-FFF2-40B4-BE49-F238E27FC236}">
                  <a16:creationId xmlns:a16="http://schemas.microsoft.com/office/drawing/2014/main" id="{E240F9DD-2499-1381-C7D0-77CDB4AB8AA6}"/>
                </a:ext>
              </a:extLst>
            </p:cNvPr>
            <p:cNvCxnSpPr>
              <a:endCxn id="3077" idx="3"/>
            </p:cNvCxnSpPr>
            <p:nvPr/>
          </p:nvCxnSpPr>
          <p:spPr>
            <a:xfrm rot="16200000" flipH="1">
              <a:off x="3011916" y="2876585"/>
              <a:ext cx="3081243" cy="1062086"/>
            </a:xfrm>
            <a:prstGeom prst="bentConnector4">
              <a:avLst>
                <a:gd name="adj1" fmla="val 15568"/>
                <a:gd name="adj2" fmla="val 113617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Connector: Elbow 3096">
              <a:extLst>
                <a:ext uri="{FF2B5EF4-FFF2-40B4-BE49-F238E27FC236}">
                  <a16:creationId xmlns:a16="http://schemas.microsoft.com/office/drawing/2014/main" id="{B6C77C9E-7499-BCB1-E553-E75FA318F664}"/>
                </a:ext>
              </a:extLst>
            </p:cNvPr>
            <p:cNvCxnSpPr>
              <a:cxnSpLocks/>
              <a:endCxn id="3075" idx="0"/>
            </p:cNvCxnSpPr>
            <p:nvPr/>
          </p:nvCxnSpPr>
          <p:spPr>
            <a:xfrm rot="16200000" flipH="1">
              <a:off x="7141859" y="2092397"/>
              <a:ext cx="1416582" cy="1174934"/>
            </a:xfrm>
            <a:prstGeom prst="bentConnector3">
              <a:avLst>
                <a:gd name="adj1" fmla="val 61856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Connector: Elbow 3101">
              <a:extLst>
                <a:ext uri="{FF2B5EF4-FFF2-40B4-BE49-F238E27FC236}">
                  <a16:creationId xmlns:a16="http://schemas.microsoft.com/office/drawing/2014/main" id="{A4B60A71-E796-B988-5942-B3E4C9932ABF}"/>
                </a:ext>
              </a:extLst>
            </p:cNvPr>
            <p:cNvCxnSpPr>
              <a:endCxn id="3073" idx="3"/>
            </p:cNvCxnSpPr>
            <p:nvPr/>
          </p:nvCxnSpPr>
          <p:spPr>
            <a:xfrm rot="16200000" flipH="1">
              <a:off x="6617385" y="2898109"/>
              <a:ext cx="3077907" cy="1223991"/>
            </a:xfrm>
            <a:prstGeom prst="bentConnector4">
              <a:avLst>
                <a:gd name="adj1" fmla="val 18866"/>
                <a:gd name="adj2" fmla="val 118677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6" name="Group 3125">
            <a:extLst>
              <a:ext uri="{FF2B5EF4-FFF2-40B4-BE49-F238E27FC236}">
                <a16:creationId xmlns:a16="http://schemas.microsoft.com/office/drawing/2014/main" id="{49C83549-CAEE-0489-2C6D-E577928D029F}"/>
              </a:ext>
            </a:extLst>
          </p:cNvPr>
          <p:cNvGrpSpPr/>
          <p:nvPr/>
        </p:nvGrpSpPr>
        <p:grpSpPr>
          <a:xfrm>
            <a:off x="1851468" y="-16641"/>
            <a:ext cx="8448789" cy="1560027"/>
            <a:chOff x="1851468" y="-16641"/>
            <a:chExt cx="8448789" cy="1560027"/>
          </a:xfrm>
        </p:grpSpPr>
        <p:grpSp>
          <p:nvGrpSpPr>
            <p:cNvPr id="3125" name="Group 3124">
              <a:extLst>
                <a:ext uri="{FF2B5EF4-FFF2-40B4-BE49-F238E27FC236}">
                  <a16:creationId xmlns:a16="http://schemas.microsoft.com/office/drawing/2014/main" id="{FE0355E4-B6EE-AAF6-4057-7BBBEAC88E59}"/>
                </a:ext>
              </a:extLst>
            </p:cNvPr>
            <p:cNvGrpSpPr/>
            <p:nvPr/>
          </p:nvGrpSpPr>
          <p:grpSpPr>
            <a:xfrm>
              <a:off x="1851468" y="103019"/>
              <a:ext cx="8448789" cy="1440367"/>
              <a:chOff x="1851468" y="103019"/>
              <a:chExt cx="8448789" cy="1440367"/>
            </a:xfrm>
          </p:grpSpPr>
          <p:sp>
            <p:nvSpPr>
              <p:cNvPr id="3111" name="Arrow: Curved Down 3110">
                <a:extLst>
                  <a:ext uri="{FF2B5EF4-FFF2-40B4-BE49-F238E27FC236}">
                    <a16:creationId xmlns:a16="http://schemas.microsoft.com/office/drawing/2014/main" id="{59A3E3CA-0B93-A778-9CC1-CA34F1E6639F}"/>
                  </a:ext>
                </a:extLst>
              </p:cNvPr>
              <p:cNvSpPr/>
              <p:nvPr/>
            </p:nvSpPr>
            <p:spPr>
              <a:xfrm>
                <a:off x="1942403" y="1061659"/>
                <a:ext cx="1593899" cy="281949"/>
              </a:xfrm>
              <a:prstGeom prst="curvedDownArrow">
                <a:avLst/>
              </a:prstGeom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2" name="Arrow: Curved Down 3111">
                <a:extLst>
                  <a:ext uri="{FF2B5EF4-FFF2-40B4-BE49-F238E27FC236}">
                    <a16:creationId xmlns:a16="http://schemas.microsoft.com/office/drawing/2014/main" id="{6103B5C6-52D4-0505-929D-8FA2BBADE0E0}"/>
                  </a:ext>
                </a:extLst>
              </p:cNvPr>
              <p:cNvSpPr/>
              <p:nvPr/>
            </p:nvSpPr>
            <p:spPr>
              <a:xfrm>
                <a:off x="3597064" y="1071580"/>
                <a:ext cx="1593899" cy="281949"/>
              </a:xfrm>
              <a:prstGeom prst="curvedDownArrow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3" name="Arrow: Curved Down 3112">
                <a:extLst>
                  <a:ext uri="{FF2B5EF4-FFF2-40B4-BE49-F238E27FC236}">
                    <a16:creationId xmlns:a16="http://schemas.microsoft.com/office/drawing/2014/main" id="{2A1B9831-4D71-275E-23E7-55173C170DB1}"/>
                  </a:ext>
                </a:extLst>
              </p:cNvPr>
              <p:cNvSpPr/>
              <p:nvPr/>
            </p:nvSpPr>
            <p:spPr>
              <a:xfrm>
                <a:off x="5299050" y="1175315"/>
                <a:ext cx="1593899" cy="281949"/>
              </a:xfrm>
              <a:prstGeom prst="curvedDownArrow">
                <a:avLst/>
              </a:prstGeom>
              <a:ln w="476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rrow: Curved Down 3113">
                <a:extLst>
                  <a:ext uri="{FF2B5EF4-FFF2-40B4-BE49-F238E27FC236}">
                    <a16:creationId xmlns:a16="http://schemas.microsoft.com/office/drawing/2014/main" id="{DAF4C5BB-17E6-0B56-BDCA-8CF700351393}"/>
                  </a:ext>
                </a:extLst>
              </p:cNvPr>
              <p:cNvSpPr/>
              <p:nvPr/>
            </p:nvSpPr>
            <p:spPr>
              <a:xfrm>
                <a:off x="7040773" y="1261437"/>
                <a:ext cx="1694916" cy="281949"/>
              </a:xfrm>
              <a:prstGeom prst="curvedDownArrow">
                <a:avLst/>
              </a:prstGeom>
              <a:ln w="476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5" name="TextBox 3114">
                <a:extLst>
                  <a:ext uri="{FF2B5EF4-FFF2-40B4-BE49-F238E27FC236}">
                    <a16:creationId xmlns:a16="http://schemas.microsoft.com/office/drawing/2014/main" id="{EBE4F353-17F2-2617-1F30-29631EC86781}"/>
                  </a:ext>
                </a:extLst>
              </p:cNvPr>
              <p:cNvSpPr txBox="1"/>
              <p:nvPr/>
            </p:nvSpPr>
            <p:spPr>
              <a:xfrm>
                <a:off x="2042771" y="659988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Subnet1</a:t>
                </a:r>
              </a:p>
            </p:txBody>
          </p:sp>
          <p:sp>
            <p:nvSpPr>
              <p:cNvPr id="3116" name="TextBox 3115">
                <a:extLst>
                  <a:ext uri="{FF2B5EF4-FFF2-40B4-BE49-F238E27FC236}">
                    <a16:creationId xmlns:a16="http://schemas.microsoft.com/office/drawing/2014/main" id="{8E41EF53-C90A-C34D-7379-7C68CD3DA35A}"/>
                  </a:ext>
                </a:extLst>
              </p:cNvPr>
              <p:cNvSpPr txBox="1"/>
              <p:nvPr/>
            </p:nvSpPr>
            <p:spPr>
              <a:xfrm>
                <a:off x="3911958" y="674091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Subnet2</a:t>
                </a:r>
              </a:p>
            </p:txBody>
          </p:sp>
          <p:sp>
            <p:nvSpPr>
              <p:cNvPr id="3117" name="TextBox 3116">
                <a:extLst>
                  <a:ext uri="{FF2B5EF4-FFF2-40B4-BE49-F238E27FC236}">
                    <a16:creationId xmlns:a16="http://schemas.microsoft.com/office/drawing/2014/main" id="{251506B4-E84D-A688-C096-26757B866A36}"/>
                  </a:ext>
                </a:extLst>
              </p:cNvPr>
              <p:cNvSpPr txBox="1"/>
              <p:nvPr/>
            </p:nvSpPr>
            <p:spPr>
              <a:xfrm>
                <a:off x="5773237" y="692258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Subnet3</a:t>
                </a:r>
              </a:p>
            </p:txBody>
          </p:sp>
          <p:sp>
            <p:nvSpPr>
              <p:cNvPr id="3118" name="TextBox 3117">
                <a:extLst>
                  <a:ext uri="{FF2B5EF4-FFF2-40B4-BE49-F238E27FC236}">
                    <a16:creationId xmlns:a16="http://schemas.microsoft.com/office/drawing/2014/main" id="{35D3B001-B0B6-1359-478A-38E98B7136B0}"/>
                  </a:ext>
                </a:extLst>
              </p:cNvPr>
              <p:cNvSpPr txBox="1"/>
              <p:nvPr/>
            </p:nvSpPr>
            <p:spPr>
              <a:xfrm>
                <a:off x="7523006" y="804347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Subnet4</a:t>
                </a:r>
              </a:p>
            </p:txBody>
          </p:sp>
          <p:sp>
            <p:nvSpPr>
              <p:cNvPr id="3120" name="Right Brace 3119">
                <a:extLst>
                  <a:ext uri="{FF2B5EF4-FFF2-40B4-BE49-F238E27FC236}">
                    <a16:creationId xmlns:a16="http://schemas.microsoft.com/office/drawing/2014/main" id="{98C8C415-DFB6-A98A-27CB-B9A501A500D1}"/>
                  </a:ext>
                </a:extLst>
              </p:cNvPr>
              <p:cNvSpPr/>
              <p:nvPr/>
            </p:nvSpPr>
            <p:spPr>
              <a:xfrm rot="16200000">
                <a:off x="5481364" y="-3526877"/>
                <a:ext cx="1188997" cy="8448789"/>
              </a:xfrm>
              <a:prstGeom prst="rightBrace">
                <a:avLst>
                  <a:gd name="adj1" fmla="val 7548"/>
                  <a:gd name="adj2" fmla="val 50110"/>
                </a:avLst>
              </a:prstGeom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21" name="TextBox 3120">
              <a:extLst>
                <a:ext uri="{FF2B5EF4-FFF2-40B4-BE49-F238E27FC236}">
                  <a16:creationId xmlns:a16="http://schemas.microsoft.com/office/drawing/2014/main" id="{5A46859B-6E27-C7B6-12E3-689F01EAADA7}"/>
                </a:ext>
              </a:extLst>
            </p:cNvPr>
            <p:cNvSpPr txBox="1"/>
            <p:nvPr/>
          </p:nvSpPr>
          <p:spPr>
            <a:xfrm>
              <a:off x="6088725" y="-16641"/>
              <a:ext cx="265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Network or Address Space</a:t>
              </a:r>
            </a:p>
          </p:txBody>
        </p:sp>
      </p:grpSp>
      <p:sp>
        <p:nvSpPr>
          <p:cNvPr id="3122" name="TextBox 3121">
            <a:extLst>
              <a:ext uri="{FF2B5EF4-FFF2-40B4-BE49-F238E27FC236}">
                <a16:creationId xmlns:a16="http://schemas.microsoft.com/office/drawing/2014/main" id="{B9393882-8C68-5F3C-2826-FD976D7B3539}"/>
              </a:ext>
            </a:extLst>
          </p:cNvPr>
          <p:cNvSpPr txBox="1"/>
          <p:nvPr/>
        </p:nvSpPr>
        <p:spPr>
          <a:xfrm>
            <a:off x="11278158" y="50833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Switch</a:t>
            </a:r>
          </a:p>
        </p:txBody>
      </p:sp>
      <p:sp>
        <p:nvSpPr>
          <p:cNvPr id="3127" name="Left Brace 3126">
            <a:extLst>
              <a:ext uri="{FF2B5EF4-FFF2-40B4-BE49-F238E27FC236}">
                <a16:creationId xmlns:a16="http://schemas.microsoft.com/office/drawing/2014/main" id="{597F70A4-BC6C-FA0E-9C04-024AE7D620C9}"/>
              </a:ext>
            </a:extLst>
          </p:cNvPr>
          <p:cNvSpPr/>
          <p:nvPr/>
        </p:nvSpPr>
        <p:spPr>
          <a:xfrm>
            <a:off x="152459" y="2943497"/>
            <a:ext cx="420431" cy="2887809"/>
          </a:xfrm>
          <a:prstGeom prst="leftBrace">
            <a:avLst>
              <a:gd name="adj1" fmla="val 12772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28" name="Left Brace 3127">
            <a:extLst>
              <a:ext uri="{FF2B5EF4-FFF2-40B4-BE49-F238E27FC236}">
                <a16:creationId xmlns:a16="http://schemas.microsoft.com/office/drawing/2014/main" id="{A4291C53-C04F-7EEB-B9DD-328E2FE5B507}"/>
              </a:ext>
            </a:extLst>
          </p:cNvPr>
          <p:cNvSpPr/>
          <p:nvPr/>
        </p:nvSpPr>
        <p:spPr>
          <a:xfrm>
            <a:off x="6914089" y="3013590"/>
            <a:ext cx="420431" cy="2887809"/>
          </a:xfrm>
          <a:prstGeom prst="leftBrace">
            <a:avLst>
              <a:gd name="adj1" fmla="val 12772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29" name="Left Brace 3128">
            <a:extLst>
              <a:ext uri="{FF2B5EF4-FFF2-40B4-BE49-F238E27FC236}">
                <a16:creationId xmlns:a16="http://schemas.microsoft.com/office/drawing/2014/main" id="{5167275D-EF7E-205A-916C-3CFDDCB6379F}"/>
              </a:ext>
            </a:extLst>
          </p:cNvPr>
          <p:cNvSpPr/>
          <p:nvPr/>
        </p:nvSpPr>
        <p:spPr>
          <a:xfrm>
            <a:off x="3266256" y="2943497"/>
            <a:ext cx="420431" cy="2887809"/>
          </a:xfrm>
          <a:prstGeom prst="leftBrace">
            <a:avLst>
              <a:gd name="adj1" fmla="val 12772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7" grpId="0" animBg="1"/>
      <p:bldP spid="3128" grpId="0" animBg="1"/>
      <p:bldP spid="31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69466F2-8858-B7C2-7323-DCEAF8943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18" y="2046514"/>
            <a:ext cx="10817164" cy="48114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F8EE13E-2A43-D812-810E-3B19940B4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8449" y="5561094"/>
            <a:ext cx="647700" cy="6477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D098F12-ACCF-B7DF-C9C6-7B1F1B4E7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8449" y="5561094"/>
            <a:ext cx="6477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96BB6-B8DD-CE55-5632-561D688C5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75" y="5561004"/>
            <a:ext cx="647790" cy="6477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C7C08B1-E56E-DB68-459F-4AFA90F0B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721" y="151913"/>
            <a:ext cx="9533333" cy="2219048"/>
          </a:xfrm>
          <a:prstGeom prst="rect">
            <a:avLst/>
          </a:prstGeom>
        </p:spPr>
      </p:pic>
      <p:grpSp>
        <p:nvGrpSpPr>
          <p:cNvPr id="3124" name="Group 3123">
            <a:extLst>
              <a:ext uri="{FF2B5EF4-FFF2-40B4-BE49-F238E27FC236}">
                <a16:creationId xmlns:a16="http://schemas.microsoft.com/office/drawing/2014/main" id="{ADD2551C-5284-FCC4-A5DB-E27322198437}"/>
              </a:ext>
            </a:extLst>
          </p:cNvPr>
          <p:cNvGrpSpPr/>
          <p:nvPr/>
        </p:nvGrpSpPr>
        <p:grpSpPr>
          <a:xfrm>
            <a:off x="543239" y="1790858"/>
            <a:ext cx="8225095" cy="4200261"/>
            <a:chOff x="543239" y="1790858"/>
            <a:chExt cx="8225095" cy="420026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AE809E-561A-E35A-9379-FB7D08A1C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3568" y="1867006"/>
              <a:ext cx="535800" cy="1605062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EFD145D-D31E-8DBD-6A6A-A5ACD2979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708" y="1790858"/>
              <a:ext cx="792127" cy="2961435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23" name="Group 3122">
              <a:extLst>
                <a:ext uri="{FF2B5EF4-FFF2-40B4-BE49-F238E27FC236}">
                  <a16:creationId xmlns:a16="http://schemas.microsoft.com/office/drawing/2014/main" id="{712C7792-8888-5C82-757E-1A2CF27E9999}"/>
                </a:ext>
              </a:extLst>
            </p:cNvPr>
            <p:cNvGrpSpPr/>
            <p:nvPr/>
          </p:nvGrpSpPr>
          <p:grpSpPr>
            <a:xfrm>
              <a:off x="543239" y="3094923"/>
              <a:ext cx="8225095" cy="2896196"/>
              <a:chOff x="543239" y="3094923"/>
              <a:chExt cx="8225095" cy="289619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B99F3EB-CB4A-DF05-84C5-98507537B9D5}"/>
                  </a:ext>
                </a:extLst>
              </p:cNvPr>
              <p:cNvGrpSpPr/>
              <p:nvPr/>
            </p:nvGrpSpPr>
            <p:grpSpPr>
              <a:xfrm>
                <a:off x="543239" y="3158539"/>
                <a:ext cx="1030380" cy="1168850"/>
                <a:chOff x="2142472" y="2438411"/>
                <a:chExt cx="1387598" cy="1084466"/>
              </a:xfrm>
            </p:grpSpPr>
            <p:pic>
              <p:nvPicPr>
                <p:cNvPr id="24" name="Graphic 23">
                  <a:extLst>
                    <a:ext uri="{FF2B5EF4-FFF2-40B4-BE49-F238E27FC236}">
                      <a16:creationId xmlns:a16="http://schemas.microsoft.com/office/drawing/2014/main" id="{06AE0266-B453-995E-8E99-A5817044C3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96A856-2AA2-351F-DD88-5B2974FDDD28}"/>
                    </a:ext>
                  </a:extLst>
                </p:cNvPr>
                <p:cNvSpPr txBox="1"/>
                <p:nvPr/>
              </p:nvSpPr>
              <p:spPr>
                <a:xfrm>
                  <a:off x="2142472" y="3180209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Comp1</a:t>
                  </a:r>
                  <a:endParaRPr lang="en-IN" sz="10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CE7F024-61E0-F2A3-4779-BAF57D1FAC77}"/>
                  </a:ext>
                </a:extLst>
              </p:cNvPr>
              <p:cNvGrpSpPr/>
              <p:nvPr/>
            </p:nvGrpSpPr>
            <p:grpSpPr>
              <a:xfrm>
                <a:off x="543239" y="4583045"/>
                <a:ext cx="1030380" cy="1248261"/>
                <a:chOff x="2079400" y="2438411"/>
                <a:chExt cx="1387598" cy="1158144"/>
              </a:xfrm>
            </p:grpSpPr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D4DBE997-5D76-7CA4-52C0-9C9BAC7A1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267E95-5AC2-2059-288C-178A55633618}"/>
                    </a:ext>
                  </a:extLst>
                </p:cNvPr>
                <p:cNvSpPr txBox="1"/>
                <p:nvPr/>
              </p:nvSpPr>
              <p:spPr>
                <a:xfrm>
                  <a:off x="2079400" y="3253887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Comp2</a:t>
                  </a:r>
                  <a:endParaRPr lang="en-IN" sz="1000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424FDCD-40DD-0F9B-E1A7-B003AF37FBCD}"/>
                  </a:ext>
                </a:extLst>
              </p:cNvPr>
              <p:cNvGrpSpPr/>
              <p:nvPr/>
            </p:nvGrpSpPr>
            <p:grpSpPr>
              <a:xfrm>
                <a:off x="7339563" y="4752293"/>
                <a:ext cx="1030380" cy="1238826"/>
                <a:chOff x="2062389" y="2438411"/>
                <a:chExt cx="1387598" cy="1149390"/>
              </a:xfrm>
            </p:grpSpPr>
            <p:pic>
              <p:nvPicPr>
                <p:cNvPr id="48" name="Graphic 47">
                  <a:extLst>
                    <a:ext uri="{FF2B5EF4-FFF2-40B4-BE49-F238E27FC236}">
                      <a16:creationId xmlns:a16="http://schemas.microsoft.com/office/drawing/2014/main" id="{6BBF98C4-4349-79A0-5A7C-82B741019F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D9BB221-E948-F572-434A-E5E5FD958E5A}"/>
                    </a:ext>
                  </a:extLst>
                </p:cNvPr>
                <p:cNvSpPr txBox="1"/>
                <p:nvPr/>
              </p:nvSpPr>
              <p:spPr>
                <a:xfrm>
                  <a:off x="2062389" y="3245133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Comp6</a:t>
                  </a:r>
                  <a:endParaRPr lang="en-IN" sz="1000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42DA83F-E3F2-A58F-6537-7162122CE4F2}"/>
                  </a:ext>
                </a:extLst>
              </p:cNvPr>
              <p:cNvGrpSpPr/>
              <p:nvPr/>
            </p:nvGrpSpPr>
            <p:grpSpPr>
              <a:xfrm>
                <a:off x="7322533" y="3144401"/>
                <a:ext cx="1030380" cy="1238826"/>
                <a:chOff x="2062389" y="2438411"/>
                <a:chExt cx="1387598" cy="1149390"/>
              </a:xfrm>
            </p:grpSpPr>
            <p:pic>
              <p:nvPicPr>
                <p:cNvPr id="51" name="Graphic 50">
                  <a:extLst>
                    <a:ext uri="{FF2B5EF4-FFF2-40B4-BE49-F238E27FC236}">
                      <a16:creationId xmlns:a16="http://schemas.microsoft.com/office/drawing/2014/main" id="{8E4D2981-37C2-2B18-5220-D2E719C20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88534" y="2438411"/>
                  <a:ext cx="974112" cy="864741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A6DD5D0-114B-DAE2-B930-90985DE2246D}"/>
                    </a:ext>
                  </a:extLst>
                </p:cNvPr>
                <p:cNvSpPr txBox="1"/>
                <p:nvPr/>
              </p:nvSpPr>
              <p:spPr>
                <a:xfrm>
                  <a:off x="2062389" y="3245133"/>
                  <a:ext cx="1387598" cy="342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Comp5</a:t>
                  </a:r>
                  <a:endParaRPr lang="en-IN" sz="1000" dirty="0"/>
                </a:p>
              </p:txBody>
            </p:sp>
          </p:grp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3F72FFE8-B2D2-B152-9EB6-104EA6E7FBCC}"/>
                  </a:ext>
                </a:extLst>
              </p:cNvPr>
              <p:cNvSpPr/>
              <p:nvPr/>
            </p:nvSpPr>
            <p:spPr>
              <a:xfrm>
                <a:off x="1282542" y="3429000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B850139-8966-FD12-E527-2FFFCDAFD17F}"/>
                  </a:ext>
                </a:extLst>
              </p:cNvPr>
              <p:cNvSpPr/>
              <p:nvPr/>
            </p:nvSpPr>
            <p:spPr>
              <a:xfrm>
                <a:off x="1346258" y="4791804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sp>
            <p:nvSpPr>
              <p:cNvPr id="3073" name="Rectangle: Rounded Corners 3072">
                <a:extLst>
                  <a:ext uri="{FF2B5EF4-FFF2-40B4-BE49-F238E27FC236}">
                    <a16:creationId xmlns:a16="http://schemas.microsoft.com/office/drawing/2014/main" id="{B2FD1A2B-127D-D0A7-A50C-C40E878C67FA}"/>
                  </a:ext>
                </a:extLst>
              </p:cNvPr>
              <p:cNvSpPr/>
              <p:nvPr/>
            </p:nvSpPr>
            <p:spPr>
              <a:xfrm>
                <a:off x="8172189" y="4942647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sp>
            <p:nvSpPr>
              <p:cNvPr id="3075" name="Rectangle: Rounded Corners 3074">
                <a:extLst>
                  <a:ext uri="{FF2B5EF4-FFF2-40B4-BE49-F238E27FC236}">
                    <a16:creationId xmlns:a16="http://schemas.microsoft.com/office/drawing/2014/main" id="{D41C70A7-BA0D-0865-AB08-7554A679BCEF}"/>
                  </a:ext>
                </a:extLst>
              </p:cNvPr>
              <p:cNvSpPr/>
              <p:nvPr/>
            </p:nvSpPr>
            <p:spPr>
              <a:xfrm>
                <a:off x="8139544" y="3388155"/>
                <a:ext cx="596145" cy="21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NIC</a:t>
                </a:r>
                <a:endParaRPr lang="en-IN" dirty="0"/>
              </a:p>
            </p:txBody>
          </p:sp>
          <p:grpSp>
            <p:nvGrpSpPr>
              <p:cNvPr id="3079" name="Group 3078">
                <a:extLst>
                  <a:ext uri="{FF2B5EF4-FFF2-40B4-BE49-F238E27FC236}">
                    <a16:creationId xmlns:a16="http://schemas.microsoft.com/office/drawing/2014/main" id="{5ED97063-0844-7B6A-BBEA-A64CCD359BBD}"/>
                  </a:ext>
                </a:extLst>
              </p:cNvPr>
              <p:cNvGrpSpPr/>
              <p:nvPr/>
            </p:nvGrpSpPr>
            <p:grpSpPr>
              <a:xfrm>
                <a:off x="3652857" y="3094923"/>
                <a:ext cx="1430723" cy="2736383"/>
                <a:chOff x="4292035" y="3148516"/>
                <a:chExt cx="1430723" cy="2736383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E0C2CE9-0C68-7AD4-13B0-7D74518D4C36}"/>
                    </a:ext>
                  </a:extLst>
                </p:cNvPr>
                <p:cNvGrpSpPr/>
                <p:nvPr/>
              </p:nvGrpSpPr>
              <p:grpSpPr>
                <a:xfrm>
                  <a:off x="4292035" y="3148516"/>
                  <a:ext cx="1043394" cy="2736383"/>
                  <a:chOff x="3978542" y="3204781"/>
                  <a:chExt cx="1043394" cy="2736383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02E17AA4-4154-A9FE-7F5E-0A66A9738389}"/>
                      </a:ext>
                    </a:extLst>
                  </p:cNvPr>
                  <p:cNvGrpSpPr/>
                  <p:nvPr/>
                </p:nvGrpSpPr>
                <p:grpSpPr>
                  <a:xfrm>
                    <a:off x="3991556" y="4702338"/>
                    <a:ext cx="1030380" cy="1238826"/>
                    <a:chOff x="2062389" y="2438411"/>
                    <a:chExt cx="1387598" cy="1149390"/>
                  </a:xfrm>
                </p:grpSpPr>
                <p:pic>
                  <p:nvPicPr>
                    <p:cNvPr id="21" name="Graphic 20">
                      <a:extLst>
                        <a:ext uri="{FF2B5EF4-FFF2-40B4-BE49-F238E27FC236}">
                          <a16:creationId xmlns:a16="http://schemas.microsoft.com/office/drawing/2014/main" id="{252A4B98-C50A-EF9A-CFF2-1E957CDA1B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88534" y="2438411"/>
                      <a:ext cx="974112" cy="86474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C0E1343-9DF9-9E42-4F76-52F7BFBD86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389" y="3245133"/>
                      <a:ext cx="1387598" cy="3426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/>
                        <a:t>Comp4</a:t>
                      </a:r>
                      <a:endParaRPr lang="en-IN" sz="1000" dirty="0"/>
                    </a:p>
                  </p:txBody>
                </p:sp>
              </p:grp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74EBBAE8-CEA4-1B24-6FA6-1C5BC6135994}"/>
                      </a:ext>
                    </a:extLst>
                  </p:cNvPr>
                  <p:cNvGrpSpPr/>
                  <p:nvPr/>
                </p:nvGrpSpPr>
                <p:grpSpPr>
                  <a:xfrm>
                    <a:off x="3978542" y="3204781"/>
                    <a:ext cx="1030380" cy="1161441"/>
                    <a:chOff x="2062389" y="2438411"/>
                    <a:chExt cx="1387598" cy="1077592"/>
                  </a:xfrm>
                </p:grpSpPr>
                <p:pic>
                  <p:nvPicPr>
                    <p:cNvPr id="12" name="Graphic 11">
                      <a:extLst>
                        <a:ext uri="{FF2B5EF4-FFF2-40B4-BE49-F238E27FC236}">
                          <a16:creationId xmlns:a16="http://schemas.microsoft.com/office/drawing/2014/main" id="{28375C1D-B322-CC71-68CC-3F946F5F92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88534" y="2438411"/>
                      <a:ext cx="974112" cy="86474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FF23648-1521-9930-9D2D-6DA0F4B08D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389" y="3245133"/>
                      <a:ext cx="1387598" cy="2708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/>
                        <a:t>Comp3</a:t>
                      </a:r>
                      <a:endParaRPr lang="en-IN" sz="1000" dirty="0"/>
                    </a:p>
                  </p:txBody>
                </p:sp>
              </p:grpSp>
            </p:grpSp>
            <p:sp>
              <p:nvSpPr>
                <p:cNvPr id="3077" name="Rectangle: Rounded Corners 3076">
                  <a:extLst>
                    <a:ext uri="{FF2B5EF4-FFF2-40B4-BE49-F238E27FC236}">
                      <a16:creationId xmlns:a16="http://schemas.microsoft.com/office/drawing/2014/main" id="{043B566A-BD81-7EF4-49D5-0C213BAC70F6}"/>
                    </a:ext>
                  </a:extLst>
                </p:cNvPr>
                <p:cNvSpPr/>
                <p:nvPr/>
              </p:nvSpPr>
              <p:spPr>
                <a:xfrm>
                  <a:off x="5126613" y="4895431"/>
                  <a:ext cx="596145" cy="21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/>
                    <a:t>NIC</a:t>
                  </a:r>
                  <a:endParaRPr lang="en-IN" dirty="0"/>
                </a:p>
              </p:txBody>
            </p:sp>
            <p:sp>
              <p:nvSpPr>
                <p:cNvPr id="3078" name="Rectangle: Rounded Corners 3077">
                  <a:extLst>
                    <a:ext uri="{FF2B5EF4-FFF2-40B4-BE49-F238E27FC236}">
                      <a16:creationId xmlns:a16="http://schemas.microsoft.com/office/drawing/2014/main" id="{A074EB68-B2B9-18FB-6B2D-C34BF53D869F}"/>
                    </a:ext>
                  </a:extLst>
                </p:cNvPr>
                <p:cNvSpPr/>
                <p:nvPr/>
              </p:nvSpPr>
              <p:spPr>
                <a:xfrm>
                  <a:off x="5085531" y="3358510"/>
                  <a:ext cx="596145" cy="21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/>
                    <a:t>NIC</a:t>
                  </a:r>
                  <a:endParaRPr lang="en-IN" dirty="0"/>
                </a:p>
              </p:txBody>
            </p:sp>
          </p:grpSp>
        </p:grpSp>
        <p:cxnSp>
          <p:nvCxnSpPr>
            <p:cNvPr id="3083" name="Connector: Elbow 3082">
              <a:extLst>
                <a:ext uri="{FF2B5EF4-FFF2-40B4-BE49-F238E27FC236}">
                  <a16:creationId xmlns:a16="http://schemas.microsoft.com/office/drawing/2014/main" id="{07E06DC9-61BE-118C-BEA0-84D20EABE296}"/>
                </a:ext>
              </a:extLst>
            </p:cNvPr>
            <p:cNvCxnSpPr>
              <a:cxnSpLocks/>
              <a:endCxn id="3078" idx="0"/>
            </p:cNvCxnSpPr>
            <p:nvPr/>
          </p:nvCxnSpPr>
          <p:spPr>
            <a:xfrm rot="16200000" flipH="1">
              <a:off x="3526523" y="2087014"/>
              <a:ext cx="1437910" cy="997896"/>
            </a:xfrm>
            <a:prstGeom prst="bentConnector3">
              <a:avLst>
                <a:gd name="adj1" fmla="val 5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Connector: Elbow 3090">
              <a:extLst>
                <a:ext uri="{FF2B5EF4-FFF2-40B4-BE49-F238E27FC236}">
                  <a16:creationId xmlns:a16="http://schemas.microsoft.com/office/drawing/2014/main" id="{E240F9DD-2499-1381-C7D0-77CDB4AB8AA6}"/>
                </a:ext>
              </a:extLst>
            </p:cNvPr>
            <p:cNvCxnSpPr>
              <a:endCxn id="3077" idx="3"/>
            </p:cNvCxnSpPr>
            <p:nvPr/>
          </p:nvCxnSpPr>
          <p:spPr>
            <a:xfrm rot="16200000" flipH="1">
              <a:off x="3011916" y="2876585"/>
              <a:ext cx="3081243" cy="1062086"/>
            </a:xfrm>
            <a:prstGeom prst="bentConnector4">
              <a:avLst>
                <a:gd name="adj1" fmla="val 15568"/>
                <a:gd name="adj2" fmla="val 113617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Connector: Elbow 3096">
              <a:extLst>
                <a:ext uri="{FF2B5EF4-FFF2-40B4-BE49-F238E27FC236}">
                  <a16:creationId xmlns:a16="http://schemas.microsoft.com/office/drawing/2014/main" id="{B6C77C9E-7499-BCB1-E553-E75FA318F664}"/>
                </a:ext>
              </a:extLst>
            </p:cNvPr>
            <p:cNvCxnSpPr>
              <a:cxnSpLocks/>
              <a:endCxn id="3075" idx="0"/>
            </p:cNvCxnSpPr>
            <p:nvPr/>
          </p:nvCxnSpPr>
          <p:spPr>
            <a:xfrm rot="16200000" flipH="1">
              <a:off x="7141859" y="2092397"/>
              <a:ext cx="1416582" cy="1174934"/>
            </a:xfrm>
            <a:prstGeom prst="bentConnector3">
              <a:avLst>
                <a:gd name="adj1" fmla="val 61856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Connector: Elbow 3101">
              <a:extLst>
                <a:ext uri="{FF2B5EF4-FFF2-40B4-BE49-F238E27FC236}">
                  <a16:creationId xmlns:a16="http://schemas.microsoft.com/office/drawing/2014/main" id="{A4B60A71-E796-B988-5942-B3E4C9932ABF}"/>
                </a:ext>
              </a:extLst>
            </p:cNvPr>
            <p:cNvCxnSpPr>
              <a:endCxn id="3073" idx="3"/>
            </p:cNvCxnSpPr>
            <p:nvPr/>
          </p:nvCxnSpPr>
          <p:spPr>
            <a:xfrm rot="16200000" flipH="1">
              <a:off x="6617385" y="2898109"/>
              <a:ext cx="3077907" cy="1223991"/>
            </a:xfrm>
            <a:prstGeom prst="bentConnector4">
              <a:avLst>
                <a:gd name="adj1" fmla="val 18866"/>
                <a:gd name="adj2" fmla="val 118677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6" name="Group 3125">
            <a:extLst>
              <a:ext uri="{FF2B5EF4-FFF2-40B4-BE49-F238E27FC236}">
                <a16:creationId xmlns:a16="http://schemas.microsoft.com/office/drawing/2014/main" id="{49C83549-CAEE-0489-2C6D-E577928D029F}"/>
              </a:ext>
            </a:extLst>
          </p:cNvPr>
          <p:cNvGrpSpPr/>
          <p:nvPr/>
        </p:nvGrpSpPr>
        <p:grpSpPr>
          <a:xfrm>
            <a:off x="1851468" y="-16641"/>
            <a:ext cx="8448789" cy="1560027"/>
            <a:chOff x="1851468" y="-16641"/>
            <a:chExt cx="8448789" cy="1560027"/>
          </a:xfrm>
        </p:grpSpPr>
        <p:grpSp>
          <p:nvGrpSpPr>
            <p:cNvPr id="3125" name="Group 3124">
              <a:extLst>
                <a:ext uri="{FF2B5EF4-FFF2-40B4-BE49-F238E27FC236}">
                  <a16:creationId xmlns:a16="http://schemas.microsoft.com/office/drawing/2014/main" id="{FE0355E4-B6EE-AAF6-4057-7BBBEAC88E59}"/>
                </a:ext>
              </a:extLst>
            </p:cNvPr>
            <p:cNvGrpSpPr/>
            <p:nvPr/>
          </p:nvGrpSpPr>
          <p:grpSpPr>
            <a:xfrm>
              <a:off x="1851468" y="103019"/>
              <a:ext cx="8448789" cy="1440367"/>
              <a:chOff x="1851468" y="103019"/>
              <a:chExt cx="8448789" cy="1440367"/>
            </a:xfrm>
          </p:grpSpPr>
          <p:sp>
            <p:nvSpPr>
              <p:cNvPr id="3111" name="Arrow: Curved Down 3110">
                <a:extLst>
                  <a:ext uri="{FF2B5EF4-FFF2-40B4-BE49-F238E27FC236}">
                    <a16:creationId xmlns:a16="http://schemas.microsoft.com/office/drawing/2014/main" id="{59A3E3CA-0B93-A778-9CC1-CA34F1E6639F}"/>
                  </a:ext>
                </a:extLst>
              </p:cNvPr>
              <p:cNvSpPr/>
              <p:nvPr/>
            </p:nvSpPr>
            <p:spPr>
              <a:xfrm>
                <a:off x="1942403" y="1061659"/>
                <a:ext cx="1593899" cy="281949"/>
              </a:xfrm>
              <a:prstGeom prst="curvedDownArrow">
                <a:avLst/>
              </a:prstGeom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2" name="Arrow: Curved Down 3111">
                <a:extLst>
                  <a:ext uri="{FF2B5EF4-FFF2-40B4-BE49-F238E27FC236}">
                    <a16:creationId xmlns:a16="http://schemas.microsoft.com/office/drawing/2014/main" id="{6103B5C6-52D4-0505-929D-8FA2BBADE0E0}"/>
                  </a:ext>
                </a:extLst>
              </p:cNvPr>
              <p:cNvSpPr/>
              <p:nvPr/>
            </p:nvSpPr>
            <p:spPr>
              <a:xfrm>
                <a:off x="3597064" y="1071580"/>
                <a:ext cx="1593899" cy="281949"/>
              </a:xfrm>
              <a:prstGeom prst="curvedDownArrow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3" name="Arrow: Curved Down 3112">
                <a:extLst>
                  <a:ext uri="{FF2B5EF4-FFF2-40B4-BE49-F238E27FC236}">
                    <a16:creationId xmlns:a16="http://schemas.microsoft.com/office/drawing/2014/main" id="{2A1B9831-4D71-275E-23E7-55173C170DB1}"/>
                  </a:ext>
                </a:extLst>
              </p:cNvPr>
              <p:cNvSpPr/>
              <p:nvPr/>
            </p:nvSpPr>
            <p:spPr>
              <a:xfrm>
                <a:off x="5299050" y="1175315"/>
                <a:ext cx="1593899" cy="281949"/>
              </a:xfrm>
              <a:prstGeom prst="curvedDownArrow">
                <a:avLst/>
              </a:prstGeom>
              <a:ln w="476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rrow: Curved Down 3113">
                <a:extLst>
                  <a:ext uri="{FF2B5EF4-FFF2-40B4-BE49-F238E27FC236}">
                    <a16:creationId xmlns:a16="http://schemas.microsoft.com/office/drawing/2014/main" id="{DAF4C5BB-17E6-0B56-BDCA-8CF700351393}"/>
                  </a:ext>
                </a:extLst>
              </p:cNvPr>
              <p:cNvSpPr/>
              <p:nvPr/>
            </p:nvSpPr>
            <p:spPr>
              <a:xfrm>
                <a:off x="7040773" y="1261437"/>
                <a:ext cx="1694916" cy="281949"/>
              </a:xfrm>
              <a:prstGeom prst="curvedDownArrow">
                <a:avLst/>
              </a:prstGeom>
              <a:ln w="476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15" name="TextBox 3114">
                <a:extLst>
                  <a:ext uri="{FF2B5EF4-FFF2-40B4-BE49-F238E27FC236}">
                    <a16:creationId xmlns:a16="http://schemas.microsoft.com/office/drawing/2014/main" id="{EBE4F353-17F2-2617-1F30-29631EC86781}"/>
                  </a:ext>
                </a:extLst>
              </p:cNvPr>
              <p:cNvSpPr txBox="1"/>
              <p:nvPr/>
            </p:nvSpPr>
            <p:spPr>
              <a:xfrm>
                <a:off x="2042771" y="659988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Subnet1</a:t>
                </a:r>
              </a:p>
            </p:txBody>
          </p:sp>
          <p:sp>
            <p:nvSpPr>
              <p:cNvPr id="3116" name="TextBox 3115">
                <a:extLst>
                  <a:ext uri="{FF2B5EF4-FFF2-40B4-BE49-F238E27FC236}">
                    <a16:creationId xmlns:a16="http://schemas.microsoft.com/office/drawing/2014/main" id="{8E41EF53-C90A-C34D-7379-7C68CD3DA35A}"/>
                  </a:ext>
                </a:extLst>
              </p:cNvPr>
              <p:cNvSpPr txBox="1"/>
              <p:nvPr/>
            </p:nvSpPr>
            <p:spPr>
              <a:xfrm>
                <a:off x="3911958" y="674091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Subnet2</a:t>
                </a:r>
              </a:p>
            </p:txBody>
          </p:sp>
          <p:sp>
            <p:nvSpPr>
              <p:cNvPr id="3117" name="TextBox 3116">
                <a:extLst>
                  <a:ext uri="{FF2B5EF4-FFF2-40B4-BE49-F238E27FC236}">
                    <a16:creationId xmlns:a16="http://schemas.microsoft.com/office/drawing/2014/main" id="{251506B4-E84D-A688-C096-26757B866A36}"/>
                  </a:ext>
                </a:extLst>
              </p:cNvPr>
              <p:cNvSpPr txBox="1"/>
              <p:nvPr/>
            </p:nvSpPr>
            <p:spPr>
              <a:xfrm>
                <a:off x="5773237" y="692258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Subnet3</a:t>
                </a:r>
              </a:p>
            </p:txBody>
          </p:sp>
          <p:sp>
            <p:nvSpPr>
              <p:cNvPr id="3118" name="TextBox 3117">
                <a:extLst>
                  <a:ext uri="{FF2B5EF4-FFF2-40B4-BE49-F238E27FC236}">
                    <a16:creationId xmlns:a16="http://schemas.microsoft.com/office/drawing/2014/main" id="{35D3B001-B0B6-1359-478A-38E98B7136B0}"/>
                  </a:ext>
                </a:extLst>
              </p:cNvPr>
              <p:cNvSpPr txBox="1"/>
              <p:nvPr/>
            </p:nvSpPr>
            <p:spPr>
              <a:xfrm>
                <a:off x="7523006" y="804347"/>
                <a:ext cx="964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00B050"/>
                    </a:solidFill>
                  </a:rPr>
                  <a:t>Subnet4</a:t>
                </a:r>
              </a:p>
            </p:txBody>
          </p:sp>
          <p:sp>
            <p:nvSpPr>
              <p:cNvPr id="3120" name="Right Brace 3119">
                <a:extLst>
                  <a:ext uri="{FF2B5EF4-FFF2-40B4-BE49-F238E27FC236}">
                    <a16:creationId xmlns:a16="http://schemas.microsoft.com/office/drawing/2014/main" id="{98C8C415-DFB6-A98A-27CB-B9A501A500D1}"/>
                  </a:ext>
                </a:extLst>
              </p:cNvPr>
              <p:cNvSpPr/>
              <p:nvPr/>
            </p:nvSpPr>
            <p:spPr>
              <a:xfrm rot="16200000">
                <a:off x="5481364" y="-3526877"/>
                <a:ext cx="1188997" cy="8448789"/>
              </a:xfrm>
              <a:prstGeom prst="rightBrace">
                <a:avLst>
                  <a:gd name="adj1" fmla="val 7548"/>
                  <a:gd name="adj2" fmla="val 50110"/>
                </a:avLst>
              </a:prstGeom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21" name="TextBox 3120">
              <a:extLst>
                <a:ext uri="{FF2B5EF4-FFF2-40B4-BE49-F238E27FC236}">
                  <a16:creationId xmlns:a16="http://schemas.microsoft.com/office/drawing/2014/main" id="{5A46859B-6E27-C7B6-12E3-689F01EAADA7}"/>
                </a:ext>
              </a:extLst>
            </p:cNvPr>
            <p:cNvSpPr txBox="1"/>
            <p:nvPr/>
          </p:nvSpPr>
          <p:spPr>
            <a:xfrm>
              <a:off x="6088725" y="-16641"/>
              <a:ext cx="265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Network or Address Space</a:t>
              </a:r>
            </a:p>
          </p:txBody>
        </p:sp>
      </p:grpSp>
      <p:sp>
        <p:nvSpPr>
          <p:cNvPr id="3122" name="TextBox 3121">
            <a:extLst>
              <a:ext uri="{FF2B5EF4-FFF2-40B4-BE49-F238E27FC236}">
                <a16:creationId xmlns:a16="http://schemas.microsoft.com/office/drawing/2014/main" id="{B9393882-8C68-5F3C-2826-FD976D7B3539}"/>
              </a:ext>
            </a:extLst>
          </p:cNvPr>
          <p:cNvSpPr txBox="1"/>
          <p:nvPr/>
        </p:nvSpPr>
        <p:spPr>
          <a:xfrm>
            <a:off x="11278158" y="50833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Switch</a:t>
            </a:r>
          </a:p>
        </p:txBody>
      </p:sp>
      <p:sp>
        <p:nvSpPr>
          <p:cNvPr id="3127" name="Left Brace 3126">
            <a:extLst>
              <a:ext uri="{FF2B5EF4-FFF2-40B4-BE49-F238E27FC236}">
                <a16:creationId xmlns:a16="http://schemas.microsoft.com/office/drawing/2014/main" id="{597F70A4-BC6C-FA0E-9C04-024AE7D620C9}"/>
              </a:ext>
            </a:extLst>
          </p:cNvPr>
          <p:cNvSpPr/>
          <p:nvPr/>
        </p:nvSpPr>
        <p:spPr>
          <a:xfrm>
            <a:off x="152459" y="2943497"/>
            <a:ext cx="420431" cy="2887809"/>
          </a:xfrm>
          <a:prstGeom prst="leftBrace">
            <a:avLst>
              <a:gd name="adj1" fmla="val 12772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28" name="Left Brace 3127">
            <a:extLst>
              <a:ext uri="{FF2B5EF4-FFF2-40B4-BE49-F238E27FC236}">
                <a16:creationId xmlns:a16="http://schemas.microsoft.com/office/drawing/2014/main" id="{A4291C53-C04F-7EEB-B9DD-328E2FE5B507}"/>
              </a:ext>
            </a:extLst>
          </p:cNvPr>
          <p:cNvSpPr/>
          <p:nvPr/>
        </p:nvSpPr>
        <p:spPr>
          <a:xfrm>
            <a:off x="6914089" y="3013590"/>
            <a:ext cx="420431" cy="2887809"/>
          </a:xfrm>
          <a:prstGeom prst="leftBrace">
            <a:avLst>
              <a:gd name="adj1" fmla="val 12772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29" name="Left Brace 3128">
            <a:extLst>
              <a:ext uri="{FF2B5EF4-FFF2-40B4-BE49-F238E27FC236}">
                <a16:creationId xmlns:a16="http://schemas.microsoft.com/office/drawing/2014/main" id="{5167275D-EF7E-205A-916C-3CFDDCB6379F}"/>
              </a:ext>
            </a:extLst>
          </p:cNvPr>
          <p:cNvSpPr/>
          <p:nvPr/>
        </p:nvSpPr>
        <p:spPr>
          <a:xfrm>
            <a:off x="3266256" y="2943497"/>
            <a:ext cx="420431" cy="2887809"/>
          </a:xfrm>
          <a:prstGeom prst="leftBrace">
            <a:avLst>
              <a:gd name="adj1" fmla="val 12772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1365B-E639-6F24-1D95-22DFD8941362}"/>
              </a:ext>
            </a:extLst>
          </p:cNvPr>
          <p:cNvSpPr txBox="1"/>
          <p:nvPr/>
        </p:nvSpPr>
        <p:spPr>
          <a:xfrm>
            <a:off x="2132570" y="58317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10.0.0.0/16 (</a:t>
            </a:r>
            <a:r>
              <a:rPr lang="en-IN" sz="1400" b="1" dirty="0">
                <a:solidFill>
                  <a:srgbClr val="00B0F0"/>
                </a:solidFill>
                <a:latin typeface="Helvetica Neue"/>
              </a:rPr>
              <a:t>10.0.0.0 - 10.0.255.255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228A6-420B-25C8-1844-63937EE6D26F}"/>
              </a:ext>
            </a:extLst>
          </p:cNvPr>
          <p:cNvSpPr txBox="1"/>
          <p:nvPr/>
        </p:nvSpPr>
        <p:spPr>
          <a:xfrm>
            <a:off x="2084847" y="103971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10.0.1.0/24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90545-BDB9-45A0-58D9-B75525EC70CD}"/>
              </a:ext>
            </a:extLst>
          </p:cNvPr>
          <p:cNvSpPr txBox="1"/>
          <p:nvPr/>
        </p:nvSpPr>
        <p:spPr>
          <a:xfrm>
            <a:off x="5468740" y="11349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10.0.3.0/24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CEE59-5DC8-484E-C4EC-3ADFC0C8B341}"/>
              </a:ext>
            </a:extLst>
          </p:cNvPr>
          <p:cNvSpPr txBox="1"/>
          <p:nvPr/>
        </p:nvSpPr>
        <p:spPr>
          <a:xfrm>
            <a:off x="7262683" y="124095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10.0.4.0/24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EC87D-ACCD-EE72-D65F-D60DBAE97A05}"/>
              </a:ext>
            </a:extLst>
          </p:cNvPr>
          <p:cNvSpPr txBox="1"/>
          <p:nvPr/>
        </p:nvSpPr>
        <p:spPr>
          <a:xfrm>
            <a:off x="3724817" y="10479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10.0.2.0/24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08159-61D4-E9D3-ADB0-BAF812A8C390}"/>
              </a:ext>
            </a:extLst>
          </p:cNvPr>
          <p:cNvSpPr txBox="1"/>
          <p:nvPr/>
        </p:nvSpPr>
        <p:spPr>
          <a:xfrm>
            <a:off x="0" y="2561643"/>
            <a:ext cx="1696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10.0.1.0 –10.0.1.255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CD5C7-DCB9-2FAF-765E-E6135F67B93E}"/>
              </a:ext>
            </a:extLst>
          </p:cNvPr>
          <p:cNvSpPr txBox="1"/>
          <p:nvPr/>
        </p:nvSpPr>
        <p:spPr>
          <a:xfrm>
            <a:off x="2999825" y="2583490"/>
            <a:ext cx="1696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10.0.2.0 –10.0.2.255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4321B-377F-BDC7-B70E-C15E88E602B5}"/>
              </a:ext>
            </a:extLst>
          </p:cNvPr>
          <p:cNvSpPr txBox="1"/>
          <p:nvPr/>
        </p:nvSpPr>
        <p:spPr>
          <a:xfrm>
            <a:off x="7260604" y="2556914"/>
            <a:ext cx="1696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10.0.4.0 –10.0.4.255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2457C-A85D-001B-366B-D5E13D7CA8EC}"/>
              </a:ext>
            </a:extLst>
          </p:cNvPr>
          <p:cNvSpPr txBox="1"/>
          <p:nvPr/>
        </p:nvSpPr>
        <p:spPr>
          <a:xfrm>
            <a:off x="1253490" y="3622370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10.0.1.4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EA9CEF-0DDB-EA4D-8176-09654B0BF6B9}"/>
              </a:ext>
            </a:extLst>
          </p:cNvPr>
          <p:cNvSpPr txBox="1"/>
          <p:nvPr/>
        </p:nvSpPr>
        <p:spPr>
          <a:xfrm>
            <a:off x="1292203" y="4968558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10.0.1.5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2E59BD-7190-9E74-9B9A-541D15FD2B37}"/>
              </a:ext>
            </a:extLst>
          </p:cNvPr>
          <p:cNvSpPr txBox="1"/>
          <p:nvPr/>
        </p:nvSpPr>
        <p:spPr>
          <a:xfrm>
            <a:off x="8109608" y="513350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10.0.4.4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19C8D1-87BA-AF32-B233-E32EF4321D04}"/>
              </a:ext>
            </a:extLst>
          </p:cNvPr>
          <p:cNvSpPr txBox="1"/>
          <p:nvPr/>
        </p:nvSpPr>
        <p:spPr>
          <a:xfrm>
            <a:off x="8082925" y="357629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10.0.4.4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B1B8F-1C48-9181-DA5A-ED001652CF3E}"/>
              </a:ext>
            </a:extLst>
          </p:cNvPr>
          <p:cNvSpPr txBox="1"/>
          <p:nvPr/>
        </p:nvSpPr>
        <p:spPr>
          <a:xfrm>
            <a:off x="4498462" y="505849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10.0.2.4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0873C-0E53-0D7D-0EA3-4333B641CEF0}"/>
              </a:ext>
            </a:extLst>
          </p:cNvPr>
          <p:cNvSpPr txBox="1"/>
          <p:nvPr/>
        </p:nvSpPr>
        <p:spPr>
          <a:xfrm>
            <a:off x="4422822" y="3546436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10.0.2.4</a:t>
            </a:r>
          </a:p>
        </p:txBody>
      </p:sp>
    </p:spTree>
    <p:extLst>
      <p:ext uri="{BB962C8B-B14F-4D97-AF65-F5344CB8AC3E}">
        <p14:creationId xmlns:p14="http://schemas.microsoft.com/office/powerpoint/2010/main" val="34769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7" grpId="0" animBg="1"/>
      <p:bldP spid="3128" grpId="0" animBg="1"/>
      <p:bldP spid="3129" grpId="0" animBg="1"/>
      <p:bldP spid="3" grpId="0"/>
      <p:bldP spid="4" grpId="0"/>
      <p:bldP spid="5" grpId="0"/>
      <p:bldP spid="8" grpId="0"/>
      <p:bldP spid="10" grpId="0"/>
      <p:bldP spid="16" grpId="0"/>
      <p:bldP spid="17" grpId="0"/>
      <p:bldP spid="18" grpId="0"/>
      <p:bldP spid="19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69466F2-8858-B7C2-7323-DCEAF8943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18" y="2046514"/>
            <a:ext cx="10817164" cy="481148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6F0171-5644-300C-8508-45BFCF23B139}"/>
              </a:ext>
            </a:extLst>
          </p:cNvPr>
          <p:cNvSpPr/>
          <p:nvPr/>
        </p:nvSpPr>
        <p:spPr>
          <a:xfrm>
            <a:off x="1083868" y="879726"/>
            <a:ext cx="10206446" cy="5333101"/>
          </a:xfrm>
          <a:prstGeom prst="roundRect">
            <a:avLst/>
          </a:prstGeom>
          <a:solidFill>
            <a:schemeClr val="bg2"/>
          </a:solidFill>
          <a:ln w="2222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F596CA-5C4B-C1D2-E2F5-560CE7DA8CDF}"/>
              </a:ext>
            </a:extLst>
          </p:cNvPr>
          <p:cNvSpPr txBox="1"/>
          <p:nvPr/>
        </p:nvSpPr>
        <p:spPr>
          <a:xfrm>
            <a:off x="3709795" y="584140"/>
            <a:ext cx="530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Address Space (</a:t>
            </a:r>
            <a:r>
              <a:rPr lang="en-IN" dirty="0">
                <a:solidFill>
                  <a:srgbClr val="00B0F0"/>
                </a:solidFill>
              </a:rPr>
              <a:t>10.0.0.0/16</a:t>
            </a:r>
            <a:r>
              <a:rPr lang="en-IN" dirty="0"/>
              <a:t> &lt;10.0.0.0 – 10.0.255.255&gt;)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0394312-6C5F-361B-7D2A-D8FBD61C7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639" y="424234"/>
            <a:ext cx="1302670" cy="11386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7A1C47E-1185-44E9-9B0C-8AD45DEE8130}"/>
              </a:ext>
            </a:extLst>
          </p:cNvPr>
          <p:cNvSpPr txBox="1"/>
          <p:nvPr/>
        </p:nvSpPr>
        <p:spPr>
          <a:xfrm>
            <a:off x="2324025" y="175493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10.0.1.0/24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462309-891C-DCFC-06A4-F151FCE82249}"/>
              </a:ext>
            </a:extLst>
          </p:cNvPr>
          <p:cNvSpPr txBox="1"/>
          <p:nvPr/>
        </p:nvSpPr>
        <p:spPr>
          <a:xfrm>
            <a:off x="5539784" y="176887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10.0.2.0/24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E3E15C-4191-4CB8-4B60-041D2DB98F1D}"/>
              </a:ext>
            </a:extLst>
          </p:cNvPr>
          <p:cNvSpPr txBox="1"/>
          <p:nvPr/>
        </p:nvSpPr>
        <p:spPr>
          <a:xfrm>
            <a:off x="8748230" y="174988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10.0.3.0/24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6289C7-9C07-3657-C864-60FE57057432}"/>
              </a:ext>
            </a:extLst>
          </p:cNvPr>
          <p:cNvSpPr txBox="1"/>
          <p:nvPr/>
        </p:nvSpPr>
        <p:spPr>
          <a:xfrm>
            <a:off x="998376" y="362601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Virtual Network ( VNET)</a:t>
            </a:r>
          </a:p>
        </p:txBody>
      </p:sp>
      <p:grpSp>
        <p:nvGrpSpPr>
          <p:cNvPr id="3104" name="Group 3103">
            <a:extLst>
              <a:ext uri="{FF2B5EF4-FFF2-40B4-BE49-F238E27FC236}">
                <a16:creationId xmlns:a16="http://schemas.microsoft.com/office/drawing/2014/main" id="{CF867939-8872-DFAA-E885-D22EF6048460}"/>
              </a:ext>
            </a:extLst>
          </p:cNvPr>
          <p:cNvGrpSpPr/>
          <p:nvPr/>
        </p:nvGrpSpPr>
        <p:grpSpPr>
          <a:xfrm>
            <a:off x="1367037" y="1453248"/>
            <a:ext cx="9444032" cy="3834608"/>
            <a:chOff x="1367037" y="1453248"/>
            <a:chExt cx="9444032" cy="38346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8AB006-EA34-B07E-42DF-C5A58B57AB9A}"/>
                </a:ext>
              </a:extLst>
            </p:cNvPr>
            <p:cNvSpPr/>
            <p:nvPr/>
          </p:nvSpPr>
          <p:spPr>
            <a:xfrm>
              <a:off x="1944080" y="2152770"/>
              <a:ext cx="2537927" cy="31350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03764A-4CE5-91CB-5AEF-B62CCF96F48C}"/>
                </a:ext>
              </a:extLst>
            </p:cNvPr>
            <p:cNvSpPr/>
            <p:nvPr/>
          </p:nvSpPr>
          <p:spPr>
            <a:xfrm>
              <a:off x="5077412" y="2124269"/>
              <a:ext cx="2537927" cy="31350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D5FDDB-B96F-04C7-3321-0A4641796BF6}"/>
                </a:ext>
              </a:extLst>
            </p:cNvPr>
            <p:cNvSpPr/>
            <p:nvPr/>
          </p:nvSpPr>
          <p:spPr>
            <a:xfrm>
              <a:off x="8273142" y="2124269"/>
              <a:ext cx="2537927" cy="31350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37D434B-5742-BC2D-28CE-5619FF8F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81820" y="1598645"/>
              <a:ext cx="920501" cy="920501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C97EB7DB-4170-040E-0600-C0EC7B60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12891" y="1604865"/>
              <a:ext cx="920501" cy="920501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F0947932-CE82-B7D7-9DF5-00E78782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7037" y="1601755"/>
              <a:ext cx="920501" cy="92050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E68C63-83A4-3486-8EB9-B36C66DBC1FD}"/>
                </a:ext>
              </a:extLst>
            </p:cNvPr>
            <p:cNvSpPr txBox="1"/>
            <p:nvPr/>
          </p:nvSpPr>
          <p:spPr>
            <a:xfrm>
              <a:off x="1405849" y="1516131"/>
              <a:ext cx="964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Subnet1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AE6033-B840-D54C-4E1A-2E1B546E52DF}"/>
                </a:ext>
              </a:extLst>
            </p:cNvPr>
            <p:cNvSpPr txBox="1"/>
            <p:nvPr/>
          </p:nvSpPr>
          <p:spPr>
            <a:xfrm>
              <a:off x="4590986" y="1479096"/>
              <a:ext cx="964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Subnet2</a:t>
              </a:r>
            </a:p>
          </p:txBody>
        </p:sp>
        <p:sp>
          <p:nvSpPr>
            <p:cNvPr id="3072" name="TextBox 3071">
              <a:extLst>
                <a:ext uri="{FF2B5EF4-FFF2-40B4-BE49-F238E27FC236}">
                  <a16:creationId xmlns:a16="http://schemas.microsoft.com/office/drawing/2014/main" id="{B194DE23-4AA9-DF8B-9093-DBAB508003A2}"/>
                </a:ext>
              </a:extLst>
            </p:cNvPr>
            <p:cNvSpPr txBox="1"/>
            <p:nvPr/>
          </p:nvSpPr>
          <p:spPr>
            <a:xfrm>
              <a:off x="7814744" y="1453248"/>
              <a:ext cx="964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Subnet3</a:t>
              </a:r>
            </a:p>
          </p:txBody>
        </p:sp>
      </p:grpSp>
      <p:grpSp>
        <p:nvGrpSpPr>
          <p:cNvPr id="3105" name="Group 3104">
            <a:extLst>
              <a:ext uri="{FF2B5EF4-FFF2-40B4-BE49-F238E27FC236}">
                <a16:creationId xmlns:a16="http://schemas.microsoft.com/office/drawing/2014/main" id="{C9DAA74A-9D3A-F5AB-813D-C769B6725DE1}"/>
              </a:ext>
            </a:extLst>
          </p:cNvPr>
          <p:cNvGrpSpPr/>
          <p:nvPr/>
        </p:nvGrpSpPr>
        <p:grpSpPr>
          <a:xfrm>
            <a:off x="2073093" y="2377439"/>
            <a:ext cx="2104483" cy="2576096"/>
            <a:chOff x="2073093" y="2377439"/>
            <a:chExt cx="2104483" cy="2576096"/>
          </a:xfrm>
        </p:grpSpPr>
        <p:pic>
          <p:nvPicPr>
            <p:cNvPr id="3074" name="Graphic 3073">
              <a:extLst>
                <a:ext uri="{FF2B5EF4-FFF2-40B4-BE49-F238E27FC236}">
                  <a16:creationId xmlns:a16="http://schemas.microsoft.com/office/drawing/2014/main" id="{1C9FF83D-6C27-3CA5-112A-1D1691F5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73093" y="2377439"/>
              <a:ext cx="723340" cy="628454"/>
            </a:xfrm>
            <a:prstGeom prst="rect">
              <a:avLst/>
            </a:prstGeom>
          </p:spPr>
        </p:pic>
        <p:pic>
          <p:nvPicPr>
            <p:cNvPr id="3076" name="Graphic 3075">
              <a:extLst>
                <a:ext uri="{FF2B5EF4-FFF2-40B4-BE49-F238E27FC236}">
                  <a16:creationId xmlns:a16="http://schemas.microsoft.com/office/drawing/2014/main" id="{9262BF8E-71F9-538F-BEC6-9D3C74D1D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54236" y="4325081"/>
              <a:ext cx="723340" cy="628454"/>
            </a:xfrm>
            <a:prstGeom prst="rect">
              <a:avLst/>
            </a:prstGeom>
          </p:spPr>
        </p:pic>
        <p:pic>
          <p:nvPicPr>
            <p:cNvPr id="3080" name="Graphic 3079">
              <a:extLst>
                <a:ext uri="{FF2B5EF4-FFF2-40B4-BE49-F238E27FC236}">
                  <a16:creationId xmlns:a16="http://schemas.microsoft.com/office/drawing/2014/main" id="{11C2BE81-8F0E-393C-5E57-BE8CD1E8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1264" y="2425956"/>
              <a:ext cx="723340" cy="628454"/>
            </a:xfrm>
            <a:prstGeom prst="rect">
              <a:avLst/>
            </a:prstGeom>
          </p:spPr>
        </p:pic>
        <p:pic>
          <p:nvPicPr>
            <p:cNvPr id="3081" name="Graphic 3080">
              <a:extLst>
                <a:ext uri="{FF2B5EF4-FFF2-40B4-BE49-F238E27FC236}">
                  <a16:creationId xmlns:a16="http://schemas.microsoft.com/office/drawing/2014/main" id="{EDF78314-EFBD-F275-AC0D-8CE3218B3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73093" y="4325081"/>
              <a:ext cx="723340" cy="628454"/>
            </a:xfrm>
            <a:prstGeom prst="rect">
              <a:avLst/>
            </a:prstGeom>
          </p:spPr>
        </p:pic>
        <p:pic>
          <p:nvPicPr>
            <p:cNvPr id="3082" name="Graphic 3081">
              <a:extLst>
                <a:ext uri="{FF2B5EF4-FFF2-40B4-BE49-F238E27FC236}">
                  <a16:creationId xmlns:a16="http://schemas.microsoft.com/office/drawing/2014/main" id="{8D30EA7C-4BC5-537D-A251-FCA272EF2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1816" y="3427460"/>
              <a:ext cx="723340" cy="628454"/>
            </a:xfrm>
            <a:prstGeom prst="rect">
              <a:avLst/>
            </a:prstGeom>
          </p:spPr>
        </p:pic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D01B3998-CB0E-CD6A-C836-88685CD29F1D}"/>
              </a:ext>
            </a:extLst>
          </p:cNvPr>
          <p:cNvGrpSpPr/>
          <p:nvPr/>
        </p:nvGrpSpPr>
        <p:grpSpPr>
          <a:xfrm>
            <a:off x="5244594" y="2415846"/>
            <a:ext cx="2104483" cy="2576096"/>
            <a:chOff x="2225493" y="2529839"/>
            <a:chExt cx="2104483" cy="2576096"/>
          </a:xfrm>
        </p:grpSpPr>
        <p:pic>
          <p:nvPicPr>
            <p:cNvPr id="3084" name="Graphic 3083">
              <a:extLst>
                <a:ext uri="{FF2B5EF4-FFF2-40B4-BE49-F238E27FC236}">
                  <a16:creationId xmlns:a16="http://schemas.microsoft.com/office/drawing/2014/main" id="{3908AAC2-DDFF-EAEC-FA12-A8D044DA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25493" y="2529839"/>
              <a:ext cx="723340" cy="628454"/>
            </a:xfrm>
            <a:prstGeom prst="rect">
              <a:avLst/>
            </a:prstGeom>
          </p:spPr>
        </p:pic>
        <p:pic>
          <p:nvPicPr>
            <p:cNvPr id="3085" name="Graphic 3084">
              <a:extLst>
                <a:ext uri="{FF2B5EF4-FFF2-40B4-BE49-F238E27FC236}">
                  <a16:creationId xmlns:a16="http://schemas.microsoft.com/office/drawing/2014/main" id="{512F724D-D0D8-7DF6-CECF-AD2754D10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06636" y="4477481"/>
              <a:ext cx="723340" cy="628454"/>
            </a:xfrm>
            <a:prstGeom prst="rect">
              <a:avLst/>
            </a:prstGeom>
          </p:spPr>
        </p:pic>
        <p:pic>
          <p:nvPicPr>
            <p:cNvPr id="3086" name="Graphic 3085">
              <a:extLst>
                <a:ext uri="{FF2B5EF4-FFF2-40B4-BE49-F238E27FC236}">
                  <a16:creationId xmlns:a16="http://schemas.microsoft.com/office/drawing/2014/main" id="{9E023B2A-4333-5FAA-12F4-3D169DD1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53664" y="2578356"/>
              <a:ext cx="723340" cy="628454"/>
            </a:xfrm>
            <a:prstGeom prst="rect">
              <a:avLst/>
            </a:prstGeom>
          </p:spPr>
        </p:pic>
        <p:pic>
          <p:nvPicPr>
            <p:cNvPr id="3087" name="Graphic 3086">
              <a:extLst>
                <a:ext uri="{FF2B5EF4-FFF2-40B4-BE49-F238E27FC236}">
                  <a16:creationId xmlns:a16="http://schemas.microsoft.com/office/drawing/2014/main" id="{6E895BE8-4756-FF74-55E2-154C105D5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25493" y="4477481"/>
              <a:ext cx="723340" cy="628454"/>
            </a:xfrm>
            <a:prstGeom prst="rect">
              <a:avLst/>
            </a:prstGeom>
          </p:spPr>
        </p:pic>
        <p:pic>
          <p:nvPicPr>
            <p:cNvPr id="3088" name="Graphic 3087">
              <a:extLst>
                <a:ext uri="{FF2B5EF4-FFF2-40B4-BE49-F238E27FC236}">
                  <a16:creationId xmlns:a16="http://schemas.microsoft.com/office/drawing/2014/main" id="{70EB82E5-BD4D-0582-54EB-D8142C64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6241" y="3605768"/>
              <a:ext cx="723340" cy="628454"/>
            </a:xfrm>
            <a:prstGeom prst="rect">
              <a:avLst/>
            </a:prstGeom>
          </p:spPr>
        </p:pic>
      </p:grpSp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C700CC53-4576-D753-C1A1-E1F1A1C6CCB6}"/>
              </a:ext>
            </a:extLst>
          </p:cNvPr>
          <p:cNvGrpSpPr/>
          <p:nvPr/>
        </p:nvGrpSpPr>
        <p:grpSpPr>
          <a:xfrm>
            <a:off x="8448732" y="2409234"/>
            <a:ext cx="2104483" cy="2576096"/>
            <a:chOff x="2225493" y="2529839"/>
            <a:chExt cx="2104483" cy="2576096"/>
          </a:xfrm>
        </p:grpSpPr>
        <p:pic>
          <p:nvPicPr>
            <p:cNvPr id="3098" name="Graphic 3097">
              <a:extLst>
                <a:ext uri="{FF2B5EF4-FFF2-40B4-BE49-F238E27FC236}">
                  <a16:creationId xmlns:a16="http://schemas.microsoft.com/office/drawing/2014/main" id="{4B601415-B1D9-D943-9753-F634C174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25493" y="2529839"/>
              <a:ext cx="723340" cy="628454"/>
            </a:xfrm>
            <a:prstGeom prst="rect">
              <a:avLst/>
            </a:prstGeom>
          </p:spPr>
        </p:pic>
        <p:pic>
          <p:nvPicPr>
            <p:cNvPr id="3099" name="Graphic 3098">
              <a:extLst>
                <a:ext uri="{FF2B5EF4-FFF2-40B4-BE49-F238E27FC236}">
                  <a16:creationId xmlns:a16="http://schemas.microsoft.com/office/drawing/2014/main" id="{732242CA-7198-0156-1F29-FE3544AD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06636" y="4477481"/>
              <a:ext cx="723340" cy="628454"/>
            </a:xfrm>
            <a:prstGeom prst="rect">
              <a:avLst/>
            </a:prstGeom>
          </p:spPr>
        </p:pic>
        <p:pic>
          <p:nvPicPr>
            <p:cNvPr id="3100" name="Graphic 3099">
              <a:extLst>
                <a:ext uri="{FF2B5EF4-FFF2-40B4-BE49-F238E27FC236}">
                  <a16:creationId xmlns:a16="http://schemas.microsoft.com/office/drawing/2014/main" id="{F26B92C6-9371-289F-2E56-84E183308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53664" y="2578356"/>
              <a:ext cx="723340" cy="628454"/>
            </a:xfrm>
            <a:prstGeom prst="rect">
              <a:avLst/>
            </a:prstGeom>
          </p:spPr>
        </p:pic>
        <p:pic>
          <p:nvPicPr>
            <p:cNvPr id="3101" name="Graphic 3100">
              <a:extLst>
                <a:ext uri="{FF2B5EF4-FFF2-40B4-BE49-F238E27FC236}">
                  <a16:creationId xmlns:a16="http://schemas.microsoft.com/office/drawing/2014/main" id="{8148A7FD-2D21-B9B9-DAC6-99D18169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25493" y="4477481"/>
              <a:ext cx="723340" cy="628454"/>
            </a:xfrm>
            <a:prstGeom prst="rect">
              <a:avLst/>
            </a:prstGeom>
          </p:spPr>
        </p:pic>
        <p:pic>
          <p:nvPicPr>
            <p:cNvPr id="3103" name="Graphic 3102">
              <a:extLst>
                <a:ext uri="{FF2B5EF4-FFF2-40B4-BE49-F238E27FC236}">
                  <a16:creationId xmlns:a16="http://schemas.microsoft.com/office/drawing/2014/main" id="{E99AD63E-4456-731F-881D-E78D288B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6241" y="3605768"/>
              <a:ext cx="723340" cy="628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/>
      <p:bldP spid="55" grpId="0"/>
      <p:bldP spid="56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87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Computer Networking</dc:title>
  <dc:creator>Manish Kumar</dc:creator>
  <cp:lastModifiedBy>Manish Kumar</cp:lastModifiedBy>
  <cp:revision>5</cp:revision>
  <dcterms:created xsi:type="dcterms:W3CDTF">2023-10-29T10:27:07Z</dcterms:created>
  <dcterms:modified xsi:type="dcterms:W3CDTF">2024-12-11T02:33:51Z</dcterms:modified>
</cp:coreProperties>
</file>