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F788-1042-502F-63F1-3DB6707A8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B3715A-E235-CEF5-135D-69F709C7A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990DAA-CADF-5AA6-1B7C-CC29BA287A5B}"/>
              </a:ext>
            </a:extLst>
          </p:cNvPr>
          <p:cNvSpPr>
            <a:spLocks noGrp="1"/>
          </p:cNvSpPr>
          <p:nvPr>
            <p:ph type="dt" sz="half" idx="10"/>
          </p:nvPr>
        </p:nvSpPr>
        <p:spPr/>
        <p:txBody>
          <a:bodyPr/>
          <a:lstStyle/>
          <a:p>
            <a:fld id="{3A80BEC0-4033-4A92-853F-53A392343411}" type="datetimeFigureOut">
              <a:rPr lang="en-IN" smtClean="0"/>
              <a:t>17-07-2024</a:t>
            </a:fld>
            <a:endParaRPr lang="en-IN"/>
          </a:p>
        </p:txBody>
      </p:sp>
      <p:sp>
        <p:nvSpPr>
          <p:cNvPr id="5" name="Footer Placeholder 4">
            <a:extLst>
              <a:ext uri="{FF2B5EF4-FFF2-40B4-BE49-F238E27FC236}">
                <a16:creationId xmlns:a16="http://schemas.microsoft.com/office/drawing/2014/main" id="{B8D5AD30-A0BF-2F7D-5AE5-AC6E84CB0D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E2BF5-E850-C9C4-8127-8D14EB6D2F3E}"/>
              </a:ext>
            </a:extLst>
          </p:cNvPr>
          <p:cNvSpPr>
            <a:spLocks noGrp="1"/>
          </p:cNvSpPr>
          <p:nvPr>
            <p:ph type="sldNum" sz="quarter" idx="12"/>
          </p:nvPr>
        </p:nvSpPr>
        <p:spPr/>
        <p:txBody>
          <a:bodyPr/>
          <a:lstStyle/>
          <a:p>
            <a:fld id="{85949DAD-14CF-4B98-9679-0C8CAF2726F2}" type="slidenum">
              <a:rPr lang="en-IN" smtClean="0"/>
              <a:t>‹#›</a:t>
            </a:fld>
            <a:endParaRPr lang="en-IN"/>
          </a:p>
        </p:txBody>
      </p:sp>
    </p:spTree>
    <p:extLst>
      <p:ext uri="{BB962C8B-B14F-4D97-AF65-F5344CB8AC3E}">
        <p14:creationId xmlns:p14="http://schemas.microsoft.com/office/powerpoint/2010/main" val="2787770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0C3E-60AA-9390-F3BB-16E0B5B7D2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48C77B-6F18-9B4B-F5C1-A1ADCAA02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0F269-93B6-37E6-8D65-4CB6E1298058}"/>
              </a:ext>
            </a:extLst>
          </p:cNvPr>
          <p:cNvSpPr>
            <a:spLocks noGrp="1"/>
          </p:cNvSpPr>
          <p:nvPr>
            <p:ph type="dt" sz="half" idx="10"/>
          </p:nvPr>
        </p:nvSpPr>
        <p:spPr/>
        <p:txBody>
          <a:bodyPr/>
          <a:lstStyle/>
          <a:p>
            <a:fld id="{3A80BEC0-4033-4A92-853F-53A392343411}" type="datetimeFigureOut">
              <a:rPr lang="en-IN" smtClean="0"/>
              <a:t>17-07-2024</a:t>
            </a:fld>
            <a:endParaRPr lang="en-IN"/>
          </a:p>
        </p:txBody>
      </p:sp>
      <p:sp>
        <p:nvSpPr>
          <p:cNvPr id="5" name="Footer Placeholder 4">
            <a:extLst>
              <a:ext uri="{FF2B5EF4-FFF2-40B4-BE49-F238E27FC236}">
                <a16:creationId xmlns:a16="http://schemas.microsoft.com/office/drawing/2014/main" id="{1F1D7865-C0FA-1B4C-0587-7041385E7C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6EB77B-DB00-9DD2-A314-1FC914F12025}"/>
              </a:ext>
            </a:extLst>
          </p:cNvPr>
          <p:cNvSpPr>
            <a:spLocks noGrp="1"/>
          </p:cNvSpPr>
          <p:nvPr>
            <p:ph type="sldNum" sz="quarter" idx="12"/>
          </p:nvPr>
        </p:nvSpPr>
        <p:spPr/>
        <p:txBody>
          <a:bodyPr/>
          <a:lstStyle/>
          <a:p>
            <a:fld id="{85949DAD-14CF-4B98-9679-0C8CAF2726F2}" type="slidenum">
              <a:rPr lang="en-IN" smtClean="0"/>
              <a:t>‹#›</a:t>
            </a:fld>
            <a:endParaRPr lang="en-IN"/>
          </a:p>
        </p:txBody>
      </p:sp>
    </p:spTree>
    <p:extLst>
      <p:ext uri="{BB962C8B-B14F-4D97-AF65-F5344CB8AC3E}">
        <p14:creationId xmlns:p14="http://schemas.microsoft.com/office/powerpoint/2010/main" val="321381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C7C4D-2E69-8871-9A2E-2B833B51BC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3CD409-57AA-8734-7F1B-BDA4F904E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E3D3E-08BC-F8F6-DC57-27975FD19B5E}"/>
              </a:ext>
            </a:extLst>
          </p:cNvPr>
          <p:cNvSpPr>
            <a:spLocks noGrp="1"/>
          </p:cNvSpPr>
          <p:nvPr>
            <p:ph type="dt" sz="half" idx="10"/>
          </p:nvPr>
        </p:nvSpPr>
        <p:spPr/>
        <p:txBody>
          <a:bodyPr/>
          <a:lstStyle/>
          <a:p>
            <a:fld id="{3A80BEC0-4033-4A92-853F-53A392343411}" type="datetimeFigureOut">
              <a:rPr lang="en-IN" smtClean="0"/>
              <a:t>17-07-2024</a:t>
            </a:fld>
            <a:endParaRPr lang="en-IN"/>
          </a:p>
        </p:txBody>
      </p:sp>
      <p:sp>
        <p:nvSpPr>
          <p:cNvPr id="5" name="Footer Placeholder 4">
            <a:extLst>
              <a:ext uri="{FF2B5EF4-FFF2-40B4-BE49-F238E27FC236}">
                <a16:creationId xmlns:a16="http://schemas.microsoft.com/office/drawing/2014/main" id="{B6CA1DD4-AA8A-B9C1-1813-F37B65A2B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01C16D-4C92-A65E-A37E-559E042ABEBF}"/>
              </a:ext>
            </a:extLst>
          </p:cNvPr>
          <p:cNvSpPr>
            <a:spLocks noGrp="1"/>
          </p:cNvSpPr>
          <p:nvPr>
            <p:ph type="sldNum" sz="quarter" idx="12"/>
          </p:nvPr>
        </p:nvSpPr>
        <p:spPr/>
        <p:txBody>
          <a:bodyPr/>
          <a:lstStyle/>
          <a:p>
            <a:fld id="{85949DAD-14CF-4B98-9679-0C8CAF2726F2}" type="slidenum">
              <a:rPr lang="en-IN" smtClean="0"/>
              <a:t>‹#›</a:t>
            </a:fld>
            <a:endParaRPr lang="en-IN"/>
          </a:p>
        </p:txBody>
      </p:sp>
    </p:spTree>
    <p:extLst>
      <p:ext uri="{BB962C8B-B14F-4D97-AF65-F5344CB8AC3E}">
        <p14:creationId xmlns:p14="http://schemas.microsoft.com/office/powerpoint/2010/main" val="346364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83AB-9CF6-CBB1-81F9-436F237222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CF35E6-79D8-599F-4F04-6E07FD7C3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334CBE-3B83-B0B5-49AA-EEEC525BE971}"/>
              </a:ext>
            </a:extLst>
          </p:cNvPr>
          <p:cNvSpPr>
            <a:spLocks noGrp="1"/>
          </p:cNvSpPr>
          <p:nvPr>
            <p:ph type="dt" sz="half" idx="10"/>
          </p:nvPr>
        </p:nvSpPr>
        <p:spPr/>
        <p:txBody>
          <a:bodyPr/>
          <a:lstStyle/>
          <a:p>
            <a:fld id="{3A80BEC0-4033-4A92-853F-53A392343411}" type="datetimeFigureOut">
              <a:rPr lang="en-IN" smtClean="0"/>
              <a:t>17-07-2024</a:t>
            </a:fld>
            <a:endParaRPr lang="en-IN"/>
          </a:p>
        </p:txBody>
      </p:sp>
      <p:sp>
        <p:nvSpPr>
          <p:cNvPr id="5" name="Footer Placeholder 4">
            <a:extLst>
              <a:ext uri="{FF2B5EF4-FFF2-40B4-BE49-F238E27FC236}">
                <a16:creationId xmlns:a16="http://schemas.microsoft.com/office/drawing/2014/main" id="{7356F8B0-4319-2735-9E17-FA1B12E734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D6176-C449-44EA-744D-47DF328ABA82}"/>
              </a:ext>
            </a:extLst>
          </p:cNvPr>
          <p:cNvSpPr>
            <a:spLocks noGrp="1"/>
          </p:cNvSpPr>
          <p:nvPr>
            <p:ph type="sldNum" sz="quarter" idx="12"/>
          </p:nvPr>
        </p:nvSpPr>
        <p:spPr/>
        <p:txBody>
          <a:bodyPr/>
          <a:lstStyle/>
          <a:p>
            <a:fld id="{85949DAD-14CF-4B98-9679-0C8CAF2726F2}" type="slidenum">
              <a:rPr lang="en-IN" smtClean="0"/>
              <a:t>‹#›</a:t>
            </a:fld>
            <a:endParaRPr lang="en-IN"/>
          </a:p>
        </p:txBody>
      </p:sp>
    </p:spTree>
    <p:extLst>
      <p:ext uri="{BB962C8B-B14F-4D97-AF65-F5344CB8AC3E}">
        <p14:creationId xmlns:p14="http://schemas.microsoft.com/office/powerpoint/2010/main" val="3065179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30B2-D9B0-EAFD-2752-999CAA17C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B059E2-5A78-FEAD-4BAB-6A5BD9E0B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6D61E0-1F8E-0288-19E7-3C31FD31B1E1}"/>
              </a:ext>
            </a:extLst>
          </p:cNvPr>
          <p:cNvSpPr>
            <a:spLocks noGrp="1"/>
          </p:cNvSpPr>
          <p:nvPr>
            <p:ph type="dt" sz="half" idx="10"/>
          </p:nvPr>
        </p:nvSpPr>
        <p:spPr/>
        <p:txBody>
          <a:bodyPr/>
          <a:lstStyle/>
          <a:p>
            <a:fld id="{3A80BEC0-4033-4A92-853F-53A392343411}" type="datetimeFigureOut">
              <a:rPr lang="en-IN" smtClean="0"/>
              <a:t>17-07-2024</a:t>
            </a:fld>
            <a:endParaRPr lang="en-IN"/>
          </a:p>
        </p:txBody>
      </p:sp>
      <p:sp>
        <p:nvSpPr>
          <p:cNvPr id="5" name="Footer Placeholder 4">
            <a:extLst>
              <a:ext uri="{FF2B5EF4-FFF2-40B4-BE49-F238E27FC236}">
                <a16:creationId xmlns:a16="http://schemas.microsoft.com/office/drawing/2014/main" id="{08570C50-2FC2-B0AF-5542-AB875BC35D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FEF483-0E16-C171-400E-65619164E5CD}"/>
              </a:ext>
            </a:extLst>
          </p:cNvPr>
          <p:cNvSpPr>
            <a:spLocks noGrp="1"/>
          </p:cNvSpPr>
          <p:nvPr>
            <p:ph type="sldNum" sz="quarter" idx="12"/>
          </p:nvPr>
        </p:nvSpPr>
        <p:spPr/>
        <p:txBody>
          <a:bodyPr/>
          <a:lstStyle/>
          <a:p>
            <a:fld id="{85949DAD-14CF-4B98-9679-0C8CAF2726F2}" type="slidenum">
              <a:rPr lang="en-IN" smtClean="0"/>
              <a:t>‹#›</a:t>
            </a:fld>
            <a:endParaRPr lang="en-IN"/>
          </a:p>
        </p:txBody>
      </p:sp>
    </p:spTree>
    <p:extLst>
      <p:ext uri="{BB962C8B-B14F-4D97-AF65-F5344CB8AC3E}">
        <p14:creationId xmlns:p14="http://schemas.microsoft.com/office/powerpoint/2010/main" val="288605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13B3-9493-6A77-EFC2-A2B2929E56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5E7A79-D290-5016-DE8E-C776A6A7EB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05CBAB-28BB-C14A-7D87-CC8833E9A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27FFC8-3085-4BB1-6793-2700A486F655}"/>
              </a:ext>
            </a:extLst>
          </p:cNvPr>
          <p:cNvSpPr>
            <a:spLocks noGrp="1"/>
          </p:cNvSpPr>
          <p:nvPr>
            <p:ph type="dt" sz="half" idx="10"/>
          </p:nvPr>
        </p:nvSpPr>
        <p:spPr/>
        <p:txBody>
          <a:bodyPr/>
          <a:lstStyle/>
          <a:p>
            <a:fld id="{3A80BEC0-4033-4A92-853F-53A392343411}" type="datetimeFigureOut">
              <a:rPr lang="en-IN" smtClean="0"/>
              <a:t>17-07-2024</a:t>
            </a:fld>
            <a:endParaRPr lang="en-IN"/>
          </a:p>
        </p:txBody>
      </p:sp>
      <p:sp>
        <p:nvSpPr>
          <p:cNvPr id="6" name="Footer Placeholder 5">
            <a:extLst>
              <a:ext uri="{FF2B5EF4-FFF2-40B4-BE49-F238E27FC236}">
                <a16:creationId xmlns:a16="http://schemas.microsoft.com/office/drawing/2014/main" id="{F29F8BF6-B890-851B-77E0-2CB77021A2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B4986B-A564-473A-CA0D-CA995302C204}"/>
              </a:ext>
            </a:extLst>
          </p:cNvPr>
          <p:cNvSpPr>
            <a:spLocks noGrp="1"/>
          </p:cNvSpPr>
          <p:nvPr>
            <p:ph type="sldNum" sz="quarter" idx="12"/>
          </p:nvPr>
        </p:nvSpPr>
        <p:spPr/>
        <p:txBody>
          <a:bodyPr/>
          <a:lstStyle/>
          <a:p>
            <a:fld id="{85949DAD-14CF-4B98-9679-0C8CAF2726F2}" type="slidenum">
              <a:rPr lang="en-IN" smtClean="0"/>
              <a:t>‹#›</a:t>
            </a:fld>
            <a:endParaRPr lang="en-IN"/>
          </a:p>
        </p:txBody>
      </p:sp>
    </p:spTree>
    <p:extLst>
      <p:ext uri="{BB962C8B-B14F-4D97-AF65-F5344CB8AC3E}">
        <p14:creationId xmlns:p14="http://schemas.microsoft.com/office/powerpoint/2010/main" val="399541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1DA0-4646-383A-83AA-E6ACB9094A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2D9155-2633-43B2-7BEC-C49A24141D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CEFE7B-1CAF-D6C8-E680-09BDD9C877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8A5BD6-8143-5666-7902-26C8FB390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45F647-C40D-2498-FB51-763F866913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ABD31A-B4CD-B5C0-B12E-A5F16F53AB60}"/>
              </a:ext>
            </a:extLst>
          </p:cNvPr>
          <p:cNvSpPr>
            <a:spLocks noGrp="1"/>
          </p:cNvSpPr>
          <p:nvPr>
            <p:ph type="dt" sz="half" idx="10"/>
          </p:nvPr>
        </p:nvSpPr>
        <p:spPr/>
        <p:txBody>
          <a:bodyPr/>
          <a:lstStyle/>
          <a:p>
            <a:fld id="{3A80BEC0-4033-4A92-853F-53A392343411}" type="datetimeFigureOut">
              <a:rPr lang="en-IN" smtClean="0"/>
              <a:t>17-07-2024</a:t>
            </a:fld>
            <a:endParaRPr lang="en-IN"/>
          </a:p>
        </p:txBody>
      </p:sp>
      <p:sp>
        <p:nvSpPr>
          <p:cNvPr id="8" name="Footer Placeholder 7">
            <a:extLst>
              <a:ext uri="{FF2B5EF4-FFF2-40B4-BE49-F238E27FC236}">
                <a16:creationId xmlns:a16="http://schemas.microsoft.com/office/drawing/2014/main" id="{9D2A6905-8ACF-D752-A5BF-776F6EB434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4FA90B-8822-75EC-572A-B548D5CA3111}"/>
              </a:ext>
            </a:extLst>
          </p:cNvPr>
          <p:cNvSpPr>
            <a:spLocks noGrp="1"/>
          </p:cNvSpPr>
          <p:nvPr>
            <p:ph type="sldNum" sz="quarter" idx="12"/>
          </p:nvPr>
        </p:nvSpPr>
        <p:spPr/>
        <p:txBody>
          <a:bodyPr/>
          <a:lstStyle/>
          <a:p>
            <a:fld id="{85949DAD-14CF-4B98-9679-0C8CAF2726F2}" type="slidenum">
              <a:rPr lang="en-IN" smtClean="0"/>
              <a:t>‹#›</a:t>
            </a:fld>
            <a:endParaRPr lang="en-IN"/>
          </a:p>
        </p:txBody>
      </p:sp>
    </p:spTree>
    <p:extLst>
      <p:ext uri="{BB962C8B-B14F-4D97-AF65-F5344CB8AC3E}">
        <p14:creationId xmlns:p14="http://schemas.microsoft.com/office/powerpoint/2010/main" val="328381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C68E-4E4C-903A-E0EC-A4BBF88C16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6599F6-7F46-36F8-05D0-D63A90E8E734}"/>
              </a:ext>
            </a:extLst>
          </p:cNvPr>
          <p:cNvSpPr>
            <a:spLocks noGrp="1"/>
          </p:cNvSpPr>
          <p:nvPr>
            <p:ph type="dt" sz="half" idx="10"/>
          </p:nvPr>
        </p:nvSpPr>
        <p:spPr/>
        <p:txBody>
          <a:bodyPr/>
          <a:lstStyle/>
          <a:p>
            <a:fld id="{3A80BEC0-4033-4A92-853F-53A392343411}" type="datetimeFigureOut">
              <a:rPr lang="en-IN" smtClean="0"/>
              <a:t>17-07-2024</a:t>
            </a:fld>
            <a:endParaRPr lang="en-IN"/>
          </a:p>
        </p:txBody>
      </p:sp>
      <p:sp>
        <p:nvSpPr>
          <p:cNvPr id="4" name="Footer Placeholder 3">
            <a:extLst>
              <a:ext uri="{FF2B5EF4-FFF2-40B4-BE49-F238E27FC236}">
                <a16:creationId xmlns:a16="http://schemas.microsoft.com/office/drawing/2014/main" id="{6ABDC318-8A09-8C51-364C-073DF7D2E6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0C06C3-868B-1437-9408-E35181D29EA7}"/>
              </a:ext>
            </a:extLst>
          </p:cNvPr>
          <p:cNvSpPr>
            <a:spLocks noGrp="1"/>
          </p:cNvSpPr>
          <p:nvPr>
            <p:ph type="sldNum" sz="quarter" idx="12"/>
          </p:nvPr>
        </p:nvSpPr>
        <p:spPr/>
        <p:txBody>
          <a:bodyPr/>
          <a:lstStyle/>
          <a:p>
            <a:fld id="{85949DAD-14CF-4B98-9679-0C8CAF2726F2}" type="slidenum">
              <a:rPr lang="en-IN" smtClean="0"/>
              <a:t>‹#›</a:t>
            </a:fld>
            <a:endParaRPr lang="en-IN"/>
          </a:p>
        </p:txBody>
      </p:sp>
    </p:spTree>
    <p:extLst>
      <p:ext uri="{BB962C8B-B14F-4D97-AF65-F5344CB8AC3E}">
        <p14:creationId xmlns:p14="http://schemas.microsoft.com/office/powerpoint/2010/main" val="280183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4CFA2-8311-7D17-8F07-8BC7409A226B}"/>
              </a:ext>
            </a:extLst>
          </p:cNvPr>
          <p:cNvSpPr>
            <a:spLocks noGrp="1"/>
          </p:cNvSpPr>
          <p:nvPr>
            <p:ph type="dt" sz="half" idx="10"/>
          </p:nvPr>
        </p:nvSpPr>
        <p:spPr/>
        <p:txBody>
          <a:bodyPr/>
          <a:lstStyle/>
          <a:p>
            <a:fld id="{3A80BEC0-4033-4A92-853F-53A392343411}" type="datetimeFigureOut">
              <a:rPr lang="en-IN" smtClean="0"/>
              <a:t>17-07-2024</a:t>
            </a:fld>
            <a:endParaRPr lang="en-IN"/>
          </a:p>
        </p:txBody>
      </p:sp>
      <p:sp>
        <p:nvSpPr>
          <p:cNvPr id="3" name="Footer Placeholder 2">
            <a:extLst>
              <a:ext uri="{FF2B5EF4-FFF2-40B4-BE49-F238E27FC236}">
                <a16:creationId xmlns:a16="http://schemas.microsoft.com/office/drawing/2014/main" id="{CC7491CB-3CA5-C32B-5783-05DFBCD114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34AFFE-CB86-2B67-4FF3-1BDED736E646}"/>
              </a:ext>
            </a:extLst>
          </p:cNvPr>
          <p:cNvSpPr>
            <a:spLocks noGrp="1"/>
          </p:cNvSpPr>
          <p:nvPr>
            <p:ph type="sldNum" sz="quarter" idx="12"/>
          </p:nvPr>
        </p:nvSpPr>
        <p:spPr/>
        <p:txBody>
          <a:bodyPr/>
          <a:lstStyle/>
          <a:p>
            <a:fld id="{85949DAD-14CF-4B98-9679-0C8CAF2726F2}" type="slidenum">
              <a:rPr lang="en-IN" smtClean="0"/>
              <a:t>‹#›</a:t>
            </a:fld>
            <a:endParaRPr lang="en-IN"/>
          </a:p>
        </p:txBody>
      </p:sp>
    </p:spTree>
    <p:extLst>
      <p:ext uri="{BB962C8B-B14F-4D97-AF65-F5344CB8AC3E}">
        <p14:creationId xmlns:p14="http://schemas.microsoft.com/office/powerpoint/2010/main" val="218415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C57E-E8BE-5E11-70AA-DF33816A5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691465-C117-4E8D-67C7-51D2F6895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40F26A-0812-410D-AB76-ED747EBC8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DC7DC-9525-91E6-C46E-D71BBD154171}"/>
              </a:ext>
            </a:extLst>
          </p:cNvPr>
          <p:cNvSpPr>
            <a:spLocks noGrp="1"/>
          </p:cNvSpPr>
          <p:nvPr>
            <p:ph type="dt" sz="half" idx="10"/>
          </p:nvPr>
        </p:nvSpPr>
        <p:spPr/>
        <p:txBody>
          <a:bodyPr/>
          <a:lstStyle/>
          <a:p>
            <a:fld id="{3A80BEC0-4033-4A92-853F-53A392343411}" type="datetimeFigureOut">
              <a:rPr lang="en-IN" smtClean="0"/>
              <a:t>17-07-2024</a:t>
            </a:fld>
            <a:endParaRPr lang="en-IN"/>
          </a:p>
        </p:txBody>
      </p:sp>
      <p:sp>
        <p:nvSpPr>
          <p:cNvPr id="6" name="Footer Placeholder 5">
            <a:extLst>
              <a:ext uri="{FF2B5EF4-FFF2-40B4-BE49-F238E27FC236}">
                <a16:creationId xmlns:a16="http://schemas.microsoft.com/office/drawing/2014/main" id="{17532765-AB50-1214-2394-36A7160336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BBB900-335B-DE5B-77DC-E28BC87EF3E3}"/>
              </a:ext>
            </a:extLst>
          </p:cNvPr>
          <p:cNvSpPr>
            <a:spLocks noGrp="1"/>
          </p:cNvSpPr>
          <p:nvPr>
            <p:ph type="sldNum" sz="quarter" idx="12"/>
          </p:nvPr>
        </p:nvSpPr>
        <p:spPr/>
        <p:txBody>
          <a:bodyPr/>
          <a:lstStyle/>
          <a:p>
            <a:fld id="{85949DAD-14CF-4B98-9679-0C8CAF2726F2}" type="slidenum">
              <a:rPr lang="en-IN" smtClean="0"/>
              <a:t>‹#›</a:t>
            </a:fld>
            <a:endParaRPr lang="en-IN"/>
          </a:p>
        </p:txBody>
      </p:sp>
    </p:spTree>
    <p:extLst>
      <p:ext uri="{BB962C8B-B14F-4D97-AF65-F5344CB8AC3E}">
        <p14:creationId xmlns:p14="http://schemas.microsoft.com/office/powerpoint/2010/main" val="184786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F01B-0D0C-5739-014A-63FF39257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8E4955-82A7-4C88-EAE3-732652AA7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4A778C-6FCB-F744-C9D4-A4CCD59DA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766DA-7C44-ADF2-5A7D-C6A91CC00756}"/>
              </a:ext>
            </a:extLst>
          </p:cNvPr>
          <p:cNvSpPr>
            <a:spLocks noGrp="1"/>
          </p:cNvSpPr>
          <p:nvPr>
            <p:ph type="dt" sz="half" idx="10"/>
          </p:nvPr>
        </p:nvSpPr>
        <p:spPr/>
        <p:txBody>
          <a:bodyPr/>
          <a:lstStyle/>
          <a:p>
            <a:fld id="{3A80BEC0-4033-4A92-853F-53A392343411}" type="datetimeFigureOut">
              <a:rPr lang="en-IN" smtClean="0"/>
              <a:t>17-07-2024</a:t>
            </a:fld>
            <a:endParaRPr lang="en-IN"/>
          </a:p>
        </p:txBody>
      </p:sp>
      <p:sp>
        <p:nvSpPr>
          <p:cNvPr id="6" name="Footer Placeholder 5">
            <a:extLst>
              <a:ext uri="{FF2B5EF4-FFF2-40B4-BE49-F238E27FC236}">
                <a16:creationId xmlns:a16="http://schemas.microsoft.com/office/drawing/2014/main" id="{D77313ED-F011-0B0F-4F6D-E4D55E185B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166ED0-B6E8-8315-51D1-E0D866B5346E}"/>
              </a:ext>
            </a:extLst>
          </p:cNvPr>
          <p:cNvSpPr>
            <a:spLocks noGrp="1"/>
          </p:cNvSpPr>
          <p:nvPr>
            <p:ph type="sldNum" sz="quarter" idx="12"/>
          </p:nvPr>
        </p:nvSpPr>
        <p:spPr/>
        <p:txBody>
          <a:bodyPr/>
          <a:lstStyle/>
          <a:p>
            <a:fld id="{85949DAD-14CF-4B98-9679-0C8CAF2726F2}" type="slidenum">
              <a:rPr lang="en-IN" smtClean="0"/>
              <a:t>‹#›</a:t>
            </a:fld>
            <a:endParaRPr lang="en-IN"/>
          </a:p>
        </p:txBody>
      </p:sp>
    </p:spTree>
    <p:extLst>
      <p:ext uri="{BB962C8B-B14F-4D97-AF65-F5344CB8AC3E}">
        <p14:creationId xmlns:p14="http://schemas.microsoft.com/office/powerpoint/2010/main" val="212255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127F98-6212-7E78-56DC-A20CFD19D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108703-2576-B0F0-9B04-20C3A48C0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4AAA8-1845-B26A-26C9-BC6479510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0BEC0-4033-4A92-853F-53A392343411}" type="datetimeFigureOut">
              <a:rPr lang="en-IN" smtClean="0"/>
              <a:t>17-07-2024</a:t>
            </a:fld>
            <a:endParaRPr lang="en-IN"/>
          </a:p>
        </p:txBody>
      </p:sp>
      <p:sp>
        <p:nvSpPr>
          <p:cNvPr id="5" name="Footer Placeholder 4">
            <a:extLst>
              <a:ext uri="{FF2B5EF4-FFF2-40B4-BE49-F238E27FC236}">
                <a16:creationId xmlns:a16="http://schemas.microsoft.com/office/drawing/2014/main" id="{3382170E-6E42-6766-29C6-AC1456D8A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F7AF12-A411-ED2C-B093-6141B5C6E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49DAD-14CF-4B98-9679-0C8CAF2726F2}" type="slidenum">
              <a:rPr lang="en-IN" smtClean="0"/>
              <a:t>‹#›</a:t>
            </a:fld>
            <a:endParaRPr lang="en-IN"/>
          </a:p>
        </p:txBody>
      </p:sp>
    </p:spTree>
    <p:extLst>
      <p:ext uri="{BB962C8B-B14F-4D97-AF65-F5344CB8AC3E}">
        <p14:creationId xmlns:p14="http://schemas.microsoft.com/office/powerpoint/2010/main" val="4037289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A56AAB-6907-A33A-121D-1B56123DDF3D}"/>
              </a:ext>
            </a:extLst>
          </p:cNvPr>
          <p:cNvSpPr/>
          <p:nvPr/>
        </p:nvSpPr>
        <p:spPr>
          <a:xfrm>
            <a:off x="4849906" y="2339788"/>
            <a:ext cx="1927412" cy="11923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F1C00F0-5B15-A03D-E318-61BCEE015725}"/>
              </a:ext>
            </a:extLst>
          </p:cNvPr>
          <p:cNvSpPr>
            <a:spLocks noGrp="1"/>
          </p:cNvSpPr>
          <p:nvPr>
            <p:ph type="ctrTitle"/>
          </p:nvPr>
        </p:nvSpPr>
        <p:spPr>
          <a:xfrm>
            <a:off x="1524000" y="349623"/>
            <a:ext cx="9144000" cy="775728"/>
          </a:xfrm>
        </p:spPr>
        <p:txBody>
          <a:bodyPr>
            <a:normAutofit fontScale="90000"/>
          </a:bodyPr>
          <a:lstStyle/>
          <a:p>
            <a:r>
              <a:rPr lang="en-IN" dirty="0"/>
              <a:t>Azure Load Balancer</a:t>
            </a:r>
          </a:p>
        </p:txBody>
      </p:sp>
      <p:sp>
        <p:nvSpPr>
          <p:cNvPr id="6" name="TextBox 5">
            <a:extLst>
              <a:ext uri="{FF2B5EF4-FFF2-40B4-BE49-F238E27FC236}">
                <a16:creationId xmlns:a16="http://schemas.microsoft.com/office/drawing/2014/main" id="{CED7C199-44E6-CF6D-B29A-2A3B1EAB116F}"/>
              </a:ext>
            </a:extLst>
          </p:cNvPr>
          <p:cNvSpPr txBox="1"/>
          <p:nvPr/>
        </p:nvSpPr>
        <p:spPr>
          <a:xfrm>
            <a:off x="797858" y="1022900"/>
            <a:ext cx="10838330" cy="923330"/>
          </a:xfrm>
          <a:prstGeom prst="rect">
            <a:avLst/>
          </a:prstGeom>
          <a:noFill/>
        </p:spPr>
        <p:txBody>
          <a:bodyPr wrap="square">
            <a:spAutoFit/>
          </a:bodyPr>
          <a:lstStyle/>
          <a:p>
            <a:r>
              <a:rPr lang="en-US" b="1" i="0" dirty="0">
                <a:solidFill>
                  <a:srgbClr val="000000"/>
                </a:solidFill>
                <a:effectLst/>
                <a:highlight>
                  <a:srgbClr val="FFFFFF"/>
                </a:highlight>
                <a:latin typeface="Noto Sans JP"/>
              </a:rPr>
              <a:t>Azure load balancer</a:t>
            </a:r>
            <a:r>
              <a:rPr lang="en-US" b="0" i="0" dirty="0">
                <a:solidFill>
                  <a:srgbClr val="000000"/>
                </a:solidFill>
                <a:effectLst/>
                <a:highlight>
                  <a:srgbClr val="FFFFFF"/>
                </a:highlight>
                <a:latin typeface="Noto Sans JP"/>
              </a:rPr>
              <a:t> allows you to distribute traffic to your backend pool which can contain virtual machines or virtual machine scale set or containers. An Azure load balancer provides high availability for your application. The Azure load balancer is a fully managed service itself.</a:t>
            </a:r>
            <a:endParaRPr lang="en-IN" dirty="0"/>
          </a:p>
        </p:txBody>
      </p:sp>
      <p:pic>
        <p:nvPicPr>
          <p:cNvPr id="1028" name="Picture 4" descr="Improve application scalability and resiliency with Azure Load Balancer -  DEV Community">
            <a:extLst>
              <a:ext uri="{FF2B5EF4-FFF2-40B4-BE49-F238E27FC236}">
                <a16:creationId xmlns:a16="http://schemas.microsoft.com/office/drawing/2014/main" id="{1ECF7AB1-5239-1368-666E-20E543B31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375" y="2426624"/>
            <a:ext cx="1550894" cy="7485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4806943-FFF8-1150-B4F9-C0F03C3AE82C}"/>
              </a:ext>
            </a:extLst>
          </p:cNvPr>
          <p:cNvPicPr>
            <a:picLocks noChangeAspect="1"/>
          </p:cNvPicPr>
          <p:nvPr/>
        </p:nvPicPr>
        <p:blipFill>
          <a:blip r:embed="rId3"/>
          <a:stretch>
            <a:fillRect/>
          </a:stretch>
        </p:blipFill>
        <p:spPr>
          <a:xfrm>
            <a:off x="4000566" y="4749225"/>
            <a:ext cx="3635055" cy="1196444"/>
          </a:xfrm>
          <a:prstGeom prst="rect">
            <a:avLst/>
          </a:prstGeom>
        </p:spPr>
      </p:pic>
      <p:sp>
        <p:nvSpPr>
          <p:cNvPr id="14" name="Rectangle 13">
            <a:extLst>
              <a:ext uri="{FF2B5EF4-FFF2-40B4-BE49-F238E27FC236}">
                <a16:creationId xmlns:a16="http://schemas.microsoft.com/office/drawing/2014/main" id="{8E1B9913-0FEF-8841-836F-E59C43B9DE72}"/>
              </a:ext>
            </a:extLst>
          </p:cNvPr>
          <p:cNvSpPr/>
          <p:nvPr/>
        </p:nvSpPr>
        <p:spPr>
          <a:xfrm>
            <a:off x="3621741" y="4518212"/>
            <a:ext cx="4509247" cy="162261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C4DFA3D-1525-A432-DCD4-68BD6D0E933F}"/>
              </a:ext>
            </a:extLst>
          </p:cNvPr>
          <p:cNvSpPr txBox="1"/>
          <p:nvPr/>
        </p:nvSpPr>
        <p:spPr>
          <a:xfrm>
            <a:off x="3465424" y="4220596"/>
            <a:ext cx="1455014" cy="369332"/>
          </a:xfrm>
          <a:prstGeom prst="rect">
            <a:avLst/>
          </a:prstGeom>
          <a:noFill/>
        </p:spPr>
        <p:txBody>
          <a:bodyPr wrap="none" rtlCol="0">
            <a:spAutoFit/>
          </a:bodyPr>
          <a:lstStyle/>
          <a:p>
            <a:r>
              <a:rPr lang="en-IN" dirty="0"/>
              <a:t>Backend-Pool</a:t>
            </a:r>
          </a:p>
        </p:txBody>
      </p:sp>
      <p:sp>
        <p:nvSpPr>
          <p:cNvPr id="16" name="TextBox 15">
            <a:extLst>
              <a:ext uri="{FF2B5EF4-FFF2-40B4-BE49-F238E27FC236}">
                <a16:creationId xmlns:a16="http://schemas.microsoft.com/office/drawing/2014/main" id="{E46E8758-1525-C72B-7126-0E4DC9C4F8DE}"/>
              </a:ext>
            </a:extLst>
          </p:cNvPr>
          <p:cNvSpPr txBox="1"/>
          <p:nvPr/>
        </p:nvSpPr>
        <p:spPr>
          <a:xfrm>
            <a:off x="5116231" y="3114274"/>
            <a:ext cx="1503938" cy="369332"/>
          </a:xfrm>
          <a:prstGeom prst="rect">
            <a:avLst/>
          </a:prstGeom>
          <a:noFill/>
        </p:spPr>
        <p:txBody>
          <a:bodyPr wrap="none" rtlCol="0">
            <a:spAutoFit/>
          </a:bodyPr>
          <a:lstStyle/>
          <a:p>
            <a:r>
              <a:rPr lang="en-IN" dirty="0"/>
              <a:t>Load Balancer</a:t>
            </a:r>
          </a:p>
        </p:txBody>
      </p:sp>
      <p:cxnSp>
        <p:nvCxnSpPr>
          <p:cNvPr id="18" name="Straight Arrow Connector 17">
            <a:extLst>
              <a:ext uri="{FF2B5EF4-FFF2-40B4-BE49-F238E27FC236}">
                <a16:creationId xmlns:a16="http://schemas.microsoft.com/office/drawing/2014/main" id="{4B155D81-80BD-EEE0-BCBC-10E82575E142}"/>
              </a:ext>
            </a:extLst>
          </p:cNvPr>
          <p:cNvCxnSpPr>
            <a:cxnSpLocks/>
            <a:stCxn id="11" idx="2"/>
          </p:cNvCxnSpPr>
          <p:nvPr/>
        </p:nvCxnSpPr>
        <p:spPr>
          <a:xfrm flipH="1">
            <a:off x="4920438" y="3532094"/>
            <a:ext cx="893174" cy="986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0FD712-74A4-C1FD-02CC-CB1F0C55F83A}"/>
              </a:ext>
            </a:extLst>
          </p:cNvPr>
          <p:cNvCxnSpPr>
            <a:cxnSpLocks/>
          </p:cNvCxnSpPr>
          <p:nvPr/>
        </p:nvCxnSpPr>
        <p:spPr>
          <a:xfrm flipH="1">
            <a:off x="5809130" y="3532094"/>
            <a:ext cx="21790" cy="986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5CDE436-7861-32AB-D053-E0AB894A2927}"/>
              </a:ext>
            </a:extLst>
          </p:cNvPr>
          <p:cNvCxnSpPr>
            <a:cxnSpLocks/>
            <a:stCxn id="11" idx="2"/>
          </p:cNvCxnSpPr>
          <p:nvPr/>
        </p:nvCxnSpPr>
        <p:spPr>
          <a:xfrm>
            <a:off x="5813612" y="3532094"/>
            <a:ext cx="1034238" cy="986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99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00F0-5B15-A03D-E318-61BCEE015725}"/>
              </a:ext>
            </a:extLst>
          </p:cNvPr>
          <p:cNvSpPr>
            <a:spLocks noGrp="1"/>
          </p:cNvSpPr>
          <p:nvPr>
            <p:ph type="ctrTitle"/>
          </p:nvPr>
        </p:nvSpPr>
        <p:spPr>
          <a:xfrm>
            <a:off x="1568932" y="148234"/>
            <a:ext cx="9144000" cy="775728"/>
          </a:xfrm>
        </p:spPr>
        <p:txBody>
          <a:bodyPr>
            <a:noAutofit/>
          </a:bodyPr>
          <a:lstStyle/>
          <a:p>
            <a:r>
              <a:rPr lang="en-IN" sz="3600" dirty="0"/>
              <a:t>Azure Load Balancer- Functions</a:t>
            </a:r>
          </a:p>
        </p:txBody>
      </p:sp>
      <p:pic>
        <p:nvPicPr>
          <p:cNvPr id="4" name="Picture 3">
            <a:extLst>
              <a:ext uri="{FF2B5EF4-FFF2-40B4-BE49-F238E27FC236}">
                <a16:creationId xmlns:a16="http://schemas.microsoft.com/office/drawing/2014/main" id="{2EEE6199-81C8-DBB3-9AD0-E63D7A21EE2E}"/>
              </a:ext>
            </a:extLst>
          </p:cNvPr>
          <p:cNvPicPr>
            <a:picLocks noChangeAspect="1"/>
          </p:cNvPicPr>
          <p:nvPr/>
        </p:nvPicPr>
        <p:blipFill>
          <a:blip r:embed="rId2"/>
          <a:stretch>
            <a:fillRect/>
          </a:stretch>
        </p:blipFill>
        <p:spPr>
          <a:xfrm>
            <a:off x="1568931" y="1360852"/>
            <a:ext cx="9493515" cy="4961050"/>
          </a:xfrm>
          <a:prstGeom prst="rect">
            <a:avLst/>
          </a:prstGeom>
          <a:ln w="12700">
            <a:solidFill>
              <a:schemeClr val="tx1"/>
            </a:solidFill>
          </a:ln>
        </p:spPr>
      </p:pic>
    </p:spTree>
    <p:extLst>
      <p:ext uri="{BB962C8B-B14F-4D97-AF65-F5344CB8AC3E}">
        <p14:creationId xmlns:p14="http://schemas.microsoft.com/office/powerpoint/2010/main" val="31143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00F0-5B15-A03D-E318-61BCEE015725}"/>
              </a:ext>
            </a:extLst>
          </p:cNvPr>
          <p:cNvSpPr>
            <a:spLocks noGrp="1"/>
          </p:cNvSpPr>
          <p:nvPr>
            <p:ph type="ctrTitle"/>
          </p:nvPr>
        </p:nvSpPr>
        <p:spPr>
          <a:xfrm>
            <a:off x="1568932" y="129153"/>
            <a:ext cx="9144000" cy="369302"/>
          </a:xfrm>
        </p:spPr>
        <p:txBody>
          <a:bodyPr>
            <a:noAutofit/>
          </a:bodyPr>
          <a:lstStyle/>
          <a:p>
            <a:r>
              <a:rPr lang="en-IN" sz="2800" dirty="0"/>
              <a:t>Azure Load Balancer- Health Probe</a:t>
            </a:r>
          </a:p>
        </p:txBody>
      </p:sp>
      <p:sp>
        <p:nvSpPr>
          <p:cNvPr id="5" name="TextBox 4">
            <a:extLst>
              <a:ext uri="{FF2B5EF4-FFF2-40B4-BE49-F238E27FC236}">
                <a16:creationId xmlns:a16="http://schemas.microsoft.com/office/drawing/2014/main" id="{3B2B8368-C75D-9341-4B58-BB38D5655FA9}"/>
              </a:ext>
            </a:extLst>
          </p:cNvPr>
          <p:cNvSpPr txBox="1"/>
          <p:nvPr/>
        </p:nvSpPr>
        <p:spPr>
          <a:xfrm>
            <a:off x="708320" y="498455"/>
            <a:ext cx="10865224" cy="738664"/>
          </a:xfrm>
          <a:prstGeom prst="rect">
            <a:avLst/>
          </a:prstGeom>
          <a:noFill/>
        </p:spPr>
        <p:txBody>
          <a:bodyPr wrap="square">
            <a:spAutoFit/>
          </a:bodyPr>
          <a:lstStyle/>
          <a:p>
            <a:r>
              <a:rPr lang="en-US" sz="1400" b="0" i="0" dirty="0">
                <a:solidFill>
                  <a:srgbClr val="161616"/>
                </a:solidFill>
                <a:effectLst/>
                <a:highlight>
                  <a:srgbClr val="FFFFFF"/>
                </a:highlight>
                <a:latin typeface="Segoe UI" panose="020B0502040204020203" pitchFamily="34" charset="0"/>
              </a:rPr>
              <a:t>An </a:t>
            </a:r>
            <a:r>
              <a:rPr lang="en-US" sz="1400" b="1" i="0" dirty="0">
                <a:solidFill>
                  <a:srgbClr val="161616"/>
                </a:solidFill>
                <a:effectLst/>
                <a:highlight>
                  <a:srgbClr val="FFFFFF"/>
                </a:highlight>
                <a:latin typeface="Segoe UI" panose="020B0502040204020203" pitchFamily="34" charset="0"/>
              </a:rPr>
              <a:t>Azure Load Balancer health probe </a:t>
            </a:r>
            <a:r>
              <a:rPr lang="en-US" sz="1400" b="0" i="0" dirty="0">
                <a:solidFill>
                  <a:srgbClr val="161616"/>
                </a:solidFill>
                <a:effectLst/>
                <a:highlight>
                  <a:srgbClr val="FFFFFF"/>
                </a:highlight>
                <a:latin typeface="Segoe UI" panose="020B0502040204020203" pitchFamily="34" charset="0"/>
              </a:rPr>
              <a:t>is a feature that detects the health status of your application instances. It sends a request to the instances to check if they are available and responding to requests.  Azure Load Balancer rules require a health probe to detect the endpoint status.</a:t>
            </a:r>
            <a:endParaRPr lang="en-IN" sz="1400" dirty="0"/>
          </a:p>
        </p:txBody>
      </p:sp>
      <p:pic>
        <p:nvPicPr>
          <p:cNvPr id="7" name="Picture 6">
            <a:extLst>
              <a:ext uri="{FF2B5EF4-FFF2-40B4-BE49-F238E27FC236}">
                <a16:creationId xmlns:a16="http://schemas.microsoft.com/office/drawing/2014/main" id="{5C199E63-4897-0D1F-914A-2C53BFC96AA2}"/>
              </a:ext>
            </a:extLst>
          </p:cNvPr>
          <p:cNvPicPr>
            <a:picLocks noChangeAspect="1"/>
          </p:cNvPicPr>
          <p:nvPr/>
        </p:nvPicPr>
        <p:blipFill>
          <a:blip r:embed="rId2"/>
          <a:stretch>
            <a:fillRect/>
          </a:stretch>
        </p:blipFill>
        <p:spPr>
          <a:xfrm>
            <a:off x="546844" y="1389529"/>
            <a:ext cx="11394144" cy="5320237"/>
          </a:xfrm>
          <a:prstGeom prst="rect">
            <a:avLst/>
          </a:prstGeom>
          <a:ln w="9525">
            <a:solidFill>
              <a:schemeClr val="tx1"/>
            </a:solidFill>
          </a:ln>
        </p:spPr>
      </p:pic>
    </p:spTree>
    <p:extLst>
      <p:ext uri="{BB962C8B-B14F-4D97-AF65-F5344CB8AC3E}">
        <p14:creationId xmlns:p14="http://schemas.microsoft.com/office/powerpoint/2010/main" val="312959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00F0-5B15-A03D-E318-61BCEE015725}"/>
              </a:ext>
            </a:extLst>
          </p:cNvPr>
          <p:cNvSpPr>
            <a:spLocks noGrp="1"/>
          </p:cNvSpPr>
          <p:nvPr>
            <p:ph type="ctrTitle"/>
          </p:nvPr>
        </p:nvSpPr>
        <p:spPr>
          <a:xfrm>
            <a:off x="1568932" y="129153"/>
            <a:ext cx="9144000" cy="369302"/>
          </a:xfrm>
        </p:spPr>
        <p:txBody>
          <a:bodyPr>
            <a:noAutofit/>
          </a:bodyPr>
          <a:lstStyle/>
          <a:p>
            <a:r>
              <a:rPr lang="en-IN" sz="2800" dirty="0"/>
              <a:t>Azure Load Balancer- Load Balancing Rule</a:t>
            </a:r>
          </a:p>
        </p:txBody>
      </p:sp>
      <p:sp>
        <p:nvSpPr>
          <p:cNvPr id="5" name="TextBox 4">
            <a:extLst>
              <a:ext uri="{FF2B5EF4-FFF2-40B4-BE49-F238E27FC236}">
                <a16:creationId xmlns:a16="http://schemas.microsoft.com/office/drawing/2014/main" id="{3B2B8368-C75D-9341-4B58-BB38D5655FA9}"/>
              </a:ext>
            </a:extLst>
          </p:cNvPr>
          <p:cNvSpPr txBox="1"/>
          <p:nvPr/>
        </p:nvSpPr>
        <p:spPr>
          <a:xfrm>
            <a:off x="708320" y="498455"/>
            <a:ext cx="10865224" cy="523220"/>
          </a:xfrm>
          <a:prstGeom prst="rect">
            <a:avLst/>
          </a:prstGeom>
          <a:noFill/>
        </p:spPr>
        <p:txBody>
          <a:bodyPr wrap="square">
            <a:spAutoFit/>
          </a:bodyPr>
          <a:lstStyle/>
          <a:p>
            <a:r>
              <a:rPr lang="en-US" sz="1400" b="0" i="0" dirty="0">
                <a:solidFill>
                  <a:srgbClr val="001D35"/>
                </a:solidFill>
                <a:effectLst/>
                <a:highlight>
                  <a:srgbClr val="FFFFFF"/>
                </a:highlight>
                <a:latin typeface="Google Sans"/>
              </a:rPr>
              <a:t>Azure Load Balancer rules define how incoming traffic is distributed to the backend pool of virtual machines. These rules map a frontend IP configuration and port to multiple backend IP addresses and ports. </a:t>
            </a:r>
            <a:endParaRPr lang="en-IN" sz="1400" dirty="0"/>
          </a:p>
        </p:txBody>
      </p:sp>
      <p:pic>
        <p:nvPicPr>
          <p:cNvPr id="2050" name="Picture 2" descr="Azure Load Balancer components | Microsoft Learn">
            <a:extLst>
              <a:ext uri="{FF2B5EF4-FFF2-40B4-BE49-F238E27FC236}">
                <a16:creationId xmlns:a16="http://schemas.microsoft.com/office/drawing/2014/main" id="{CFD213DB-4DA0-007A-C47E-B2EAAA40C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52" y="1866900"/>
            <a:ext cx="11376213" cy="31242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2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00F0-5B15-A03D-E318-61BCEE015725}"/>
              </a:ext>
            </a:extLst>
          </p:cNvPr>
          <p:cNvSpPr>
            <a:spLocks noGrp="1"/>
          </p:cNvSpPr>
          <p:nvPr>
            <p:ph type="ctrTitle"/>
          </p:nvPr>
        </p:nvSpPr>
        <p:spPr>
          <a:xfrm>
            <a:off x="1568932" y="129153"/>
            <a:ext cx="9144000" cy="369302"/>
          </a:xfrm>
        </p:spPr>
        <p:txBody>
          <a:bodyPr>
            <a:noAutofit/>
          </a:bodyPr>
          <a:lstStyle/>
          <a:p>
            <a:r>
              <a:rPr lang="en-IN" sz="2800" dirty="0"/>
              <a:t>Azure Load Balancer- Inbound NAT Rules</a:t>
            </a:r>
          </a:p>
        </p:txBody>
      </p:sp>
      <p:pic>
        <p:nvPicPr>
          <p:cNvPr id="4" name="Picture 3">
            <a:extLst>
              <a:ext uri="{FF2B5EF4-FFF2-40B4-BE49-F238E27FC236}">
                <a16:creationId xmlns:a16="http://schemas.microsoft.com/office/drawing/2014/main" id="{C4A6A9D6-978F-6E06-6FB9-194AE003D7EE}"/>
              </a:ext>
            </a:extLst>
          </p:cNvPr>
          <p:cNvPicPr>
            <a:picLocks noChangeAspect="1"/>
          </p:cNvPicPr>
          <p:nvPr/>
        </p:nvPicPr>
        <p:blipFill>
          <a:blip r:embed="rId2"/>
          <a:stretch>
            <a:fillRect/>
          </a:stretch>
        </p:blipFill>
        <p:spPr>
          <a:xfrm>
            <a:off x="1138518" y="851647"/>
            <a:ext cx="10130117" cy="5145741"/>
          </a:xfrm>
          <a:prstGeom prst="rect">
            <a:avLst/>
          </a:prstGeom>
          <a:ln w="12700">
            <a:solidFill>
              <a:schemeClr val="tx1"/>
            </a:solidFill>
          </a:ln>
        </p:spPr>
      </p:pic>
    </p:spTree>
    <p:extLst>
      <p:ext uri="{BB962C8B-B14F-4D97-AF65-F5344CB8AC3E}">
        <p14:creationId xmlns:p14="http://schemas.microsoft.com/office/powerpoint/2010/main" val="216897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889C-071B-B1A8-EAEA-67BC48C475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2CBE64-9E7E-B6BC-BBC0-8CB1F7CFCD4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9482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160</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Google Sans</vt:lpstr>
      <vt:lpstr>Noto Sans JP</vt:lpstr>
      <vt:lpstr>Segoe UI</vt:lpstr>
      <vt:lpstr>Office Theme</vt:lpstr>
      <vt:lpstr>Azure Load Balancer</vt:lpstr>
      <vt:lpstr>Azure Load Balancer- Functions</vt:lpstr>
      <vt:lpstr>Azure Load Balancer- Health Probe</vt:lpstr>
      <vt:lpstr>Azure Load Balancer- Load Balancing Rule</vt:lpstr>
      <vt:lpstr>Azure Load Balancer- Inbound NAT Rules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 Kumar</dc:creator>
  <cp:lastModifiedBy>Manish Kumar</cp:lastModifiedBy>
  <cp:revision>1</cp:revision>
  <dcterms:created xsi:type="dcterms:W3CDTF">2024-07-17T11:16:21Z</dcterms:created>
  <dcterms:modified xsi:type="dcterms:W3CDTF">2024-07-17T12:38:17Z</dcterms:modified>
</cp:coreProperties>
</file>