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0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5" r:id="rId13"/>
    <p:sldId id="276" r:id="rId14"/>
    <p:sldId id="277" r:id="rId15"/>
    <p:sldId id="278" r:id="rId16"/>
    <p:sldId id="279" r:id="rId17"/>
    <p:sldId id="280" r:id="rId18"/>
    <p:sldId id="286" r:id="rId19"/>
    <p:sldId id="287" r:id="rId20"/>
    <p:sldId id="288" r:id="rId21"/>
    <p:sldId id="292" r:id="rId22"/>
    <p:sldId id="294" r:id="rId23"/>
    <p:sldId id="295" r:id="rId24"/>
    <p:sldId id="298" r:id="rId25"/>
    <p:sldId id="345" r:id="rId26"/>
    <p:sldId id="346" r:id="rId2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Kumar" userId="d2fc9df6aa89145b" providerId="LiveId" clId="{FB17C61A-77D1-4B7C-8E08-5BB433691D5A}"/>
    <pc:docChg chg="delSld modSld">
      <pc:chgData name="Manish Kumar" userId="d2fc9df6aa89145b" providerId="LiveId" clId="{FB17C61A-77D1-4B7C-8E08-5BB433691D5A}" dt="2024-08-29T04:03:24.501" v="20" actId="47"/>
      <pc:docMkLst>
        <pc:docMk/>
      </pc:docMkLst>
      <pc:sldChg chg="modSp mod">
        <pc:chgData name="Manish Kumar" userId="d2fc9df6aa89145b" providerId="LiveId" clId="{FB17C61A-77D1-4B7C-8E08-5BB433691D5A}" dt="2024-08-26T15:36:41.064" v="5" actId="20577"/>
        <pc:sldMkLst>
          <pc:docMk/>
          <pc:sldMk cId="3311232381" sldId="256"/>
        </pc:sldMkLst>
        <pc:spChg chg="mod">
          <ac:chgData name="Manish Kumar" userId="d2fc9df6aa89145b" providerId="LiveId" clId="{FB17C61A-77D1-4B7C-8E08-5BB433691D5A}" dt="2024-08-26T15:36:41.064" v="5" actId="20577"/>
          <ac:spMkLst>
            <pc:docMk/>
            <pc:sldMk cId="3311232381" sldId="256"/>
            <ac:spMk id="2" creationId="{87F9D9C5-E39D-410A-8D19-6A6632E061EC}"/>
          </ac:spMkLst>
        </pc:spChg>
      </pc:sldChg>
      <pc:sldChg chg="del">
        <pc:chgData name="Manish Kumar" userId="d2fc9df6aa89145b" providerId="LiveId" clId="{FB17C61A-77D1-4B7C-8E08-5BB433691D5A}" dt="2024-08-26T15:36:54.182" v="6" actId="47"/>
        <pc:sldMkLst>
          <pc:docMk/>
          <pc:sldMk cId="3781755992" sldId="257"/>
        </pc:sldMkLst>
      </pc:sldChg>
      <pc:sldChg chg="del">
        <pc:chgData name="Manish Kumar" userId="d2fc9df6aa89145b" providerId="LiveId" clId="{FB17C61A-77D1-4B7C-8E08-5BB433691D5A}" dt="2024-08-26T15:36:55.192" v="8" actId="47"/>
        <pc:sldMkLst>
          <pc:docMk/>
          <pc:sldMk cId="218625206" sldId="258"/>
        </pc:sldMkLst>
      </pc:sldChg>
      <pc:sldChg chg="del">
        <pc:chgData name="Manish Kumar" userId="d2fc9df6aa89145b" providerId="LiveId" clId="{FB17C61A-77D1-4B7C-8E08-5BB433691D5A}" dt="2024-08-26T15:36:56.067" v="10" actId="47"/>
        <pc:sldMkLst>
          <pc:docMk/>
          <pc:sldMk cId="1458072687" sldId="259"/>
        </pc:sldMkLst>
      </pc:sldChg>
      <pc:sldChg chg="del">
        <pc:chgData name="Manish Kumar" userId="d2fc9df6aa89145b" providerId="LiveId" clId="{FB17C61A-77D1-4B7C-8E08-5BB433691D5A}" dt="2024-08-26T15:36:55.639" v="9" actId="47"/>
        <pc:sldMkLst>
          <pc:docMk/>
          <pc:sldMk cId="3184088874" sldId="263"/>
        </pc:sldMkLst>
      </pc:sldChg>
      <pc:sldChg chg="del">
        <pc:chgData name="Manish Kumar" userId="d2fc9df6aa89145b" providerId="LiveId" clId="{FB17C61A-77D1-4B7C-8E08-5BB433691D5A}" dt="2024-08-26T15:36:54.708" v="7" actId="47"/>
        <pc:sldMkLst>
          <pc:docMk/>
          <pc:sldMk cId="932369080" sldId="264"/>
        </pc:sldMkLst>
      </pc:sldChg>
      <pc:sldChg chg="del">
        <pc:chgData name="Manish Kumar" userId="d2fc9df6aa89145b" providerId="LiveId" clId="{FB17C61A-77D1-4B7C-8E08-5BB433691D5A}" dt="2024-08-26T15:36:57.294" v="11" actId="47"/>
        <pc:sldMkLst>
          <pc:docMk/>
          <pc:sldMk cId="4137396465" sldId="274"/>
        </pc:sldMkLst>
      </pc:sldChg>
      <pc:sldChg chg="del">
        <pc:chgData name="Manish Kumar" userId="d2fc9df6aa89145b" providerId="LiveId" clId="{FB17C61A-77D1-4B7C-8E08-5BB433691D5A}" dt="2024-08-26T15:37:26.419" v="12" actId="47"/>
        <pc:sldMkLst>
          <pc:docMk/>
          <pc:sldMk cId="603780928" sldId="281"/>
        </pc:sldMkLst>
      </pc:sldChg>
      <pc:sldChg chg="del">
        <pc:chgData name="Manish Kumar" userId="d2fc9df6aa89145b" providerId="LiveId" clId="{FB17C61A-77D1-4B7C-8E08-5BB433691D5A}" dt="2024-08-26T15:37:28.702" v="13" actId="47"/>
        <pc:sldMkLst>
          <pc:docMk/>
          <pc:sldMk cId="3593821891" sldId="282"/>
        </pc:sldMkLst>
      </pc:sldChg>
      <pc:sldChg chg="del">
        <pc:chgData name="Manish Kumar" userId="d2fc9df6aa89145b" providerId="LiveId" clId="{FB17C61A-77D1-4B7C-8E08-5BB433691D5A}" dt="2024-08-26T15:37:29.738" v="14" actId="47"/>
        <pc:sldMkLst>
          <pc:docMk/>
          <pc:sldMk cId="2453249317" sldId="283"/>
        </pc:sldMkLst>
      </pc:sldChg>
      <pc:sldChg chg="del">
        <pc:chgData name="Manish Kumar" userId="d2fc9df6aa89145b" providerId="LiveId" clId="{FB17C61A-77D1-4B7C-8E08-5BB433691D5A}" dt="2024-08-26T15:37:30.944" v="15" actId="47"/>
        <pc:sldMkLst>
          <pc:docMk/>
          <pc:sldMk cId="3736546127" sldId="284"/>
        </pc:sldMkLst>
      </pc:sldChg>
      <pc:sldChg chg="del">
        <pc:chgData name="Manish Kumar" userId="d2fc9df6aa89145b" providerId="LiveId" clId="{FB17C61A-77D1-4B7C-8E08-5BB433691D5A}" dt="2024-08-26T15:37:32.948" v="16" actId="47"/>
        <pc:sldMkLst>
          <pc:docMk/>
          <pc:sldMk cId="3893518555" sldId="285"/>
        </pc:sldMkLst>
      </pc:sldChg>
      <pc:sldChg chg="del">
        <pc:chgData name="Manish Kumar" userId="d2fc9df6aa89145b" providerId="LiveId" clId="{FB17C61A-77D1-4B7C-8E08-5BB433691D5A}" dt="2024-08-29T04:03:24.501" v="20" actId="47"/>
        <pc:sldMkLst>
          <pc:docMk/>
          <pc:sldMk cId="2376745423" sldId="296"/>
        </pc:sldMkLst>
      </pc:sldChg>
      <pc:sldChg chg="del">
        <pc:chgData name="Manish Kumar" userId="d2fc9df6aa89145b" providerId="LiveId" clId="{FB17C61A-77D1-4B7C-8E08-5BB433691D5A}" dt="2024-08-26T15:37:50.170" v="17" actId="47"/>
        <pc:sldMkLst>
          <pc:docMk/>
          <pc:sldMk cId="2657562071" sldId="299"/>
        </pc:sldMkLst>
      </pc:sldChg>
      <pc:sldChg chg="del">
        <pc:chgData name="Manish Kumar" userId="d2fc9df6aa89145b" providerId="LiveId" clId="{FB17C61A-77D1-4B7C-8E08-5BB433691D5A}" dt="2024-08-29T04:03:19.076" v="19" actId="47"/>
        <pc:sldMkLst>
          <pc:docMk/>
          <pc:sldMk cId="2316093477" sldId="301"/>
        </pc:sldMkLst>
      </pc:sldChg>
      <pc:sldChg chg="del">
        <pc:chgData name="Manish Kumar" userId="d2fc9df6aa89145b" providerId="LiveId" clId="{FB17C61A-77D1-4B7C-8E08-5BB433691D5A}" dt="2024-08-26T15:37:53.157" v="18" actId="47"/>
        <pc:sldMkLst>
          <pc:docMk/>
          <pc:sldMk cId="3967775438" sldId="302"/>
        </pc:sldMkLst>
      </pc:sldChg>
      <pc:sldChg chg="del">
        <pc:chgData name="Manish Kumar" userId="d2fc9df6aa89145b" providerId="LiveId" clId="{FB17C61A-77D1-4B7C-8E08-5BB433691D5A}" dt="2024-08-29T04:03:19.076" v="19" actId="47"/>
        <pc:sldMkLst>
          <pc:docMk/>
          <pc:sldMk cId="2829795043" sldId="303"/>
        </pc:sldMkLst>
      </pc:sldChg>
      <pc:sldChg chg="del">
        <pc:chgData name="Manish Kumar" userId="d2fc9df6aa89145b" providerId="LiveId" clId="{FB17C61A-77D1-4B7C-8E08-5BB433691D5A}" dt="2024-08-29T04:03:19.076" v="19" actId="47"/>
        <pc:sldMkLst>
          <pc:docMk/>
          <pc:sldMk cId="672801275" sldId="304"/>
        </pc:sldMkLst>
      </pc:sldChg>
      <pc:sldChg chg="del">
        <pc:chgData name="Manish Kumar" userId="d2fc9df6aa89145b" providerId="LiveId" clId="{FB17C61A-77D1-4B7C-8E08-5BB433691D5A}" dt="2024-08-29T04:03:19.076" v="19" actId="47"/>
        <pc:sldMkLst>
          <pc:docMk/>
          <pc:sldMk cId="408070246" sldId="305"/>
        </pc:sldMkLst>
      </pc:sldChg>
      <pc:sldChg chg="del">
        <pc:chgData name="Manish Kumar" userId="d2fc9df6aa89145b" providerId="LiveId" clId="{FB17C61A-77D1-4B7C-8E08-5BB433691D5A}" dt="2024-08-29T04:03:19.076" v="19" actId="47"/>
        <pc:sldMkLst>
          <pc:docMk/>
          <pc:sldMk cId="2141120598" sldId="306"/>
        </pc:sldMkLst>
      </pc:sldChg>
      <pc:sldChg chg="del">
        <pc:chgData name="Manish Kumar" userId="d2fc9df6aa89145b" providerId="LiveId" clId="{FB17C61A-77D1-4B7C-8E08-5BB433691D5A}" dt="2024-08-29T04:03:19.076" v="19" actId="47"/>
        <pc:sldMkLst>
          <pc:docMk/>
          <pc:sldMk cId="3970373665" sldId="307"/>
        </pc:sldMkLst>
      </pc:sldChg>
      <pc:sldChg chg="del">
        <pc:chgData name="Manish Kumar" userId="d2fc9df6aa89145b" providerId="LiveId" clId="{FB17C61A-77D1-4B7C-8E08-5BB433691D5A}" dt="2024-08-29T04:03:19.076" v="19" actId="47"/>
        <pc:sldMkLst>
          <pc:docMk/>
          <pc:sldMk cId="479927830" sldId="308"/>
        </pc:sldMkLst>
      </pc:sldChg>
      <pc:sldChg chg="del">
        <pc:chgData name="Manish Kumar" userId="d2fc9df6aa89145b" providerId="LiveId" clId="{FB17C61A-77D1-4B7C-8E08-5BB433691D5A}" dt="2024-08-29T04:03:19.076" v="19" actId="47"/>
        <pc:sldMkLst>
          <pc:docMk/>
          <pc:sldMk cId="2091532414" sldId="309"/>
        </pc:sldMkLst>
      </pc:sldChg>
      <pc:sldChg chg="del">
        <pc:chgData name="Manish Kumar" userId="d2fc9df6aa89145b" providerId="LiveId" clId="{FB17C61A-77D1-4B7C-8E08-5BB433691D5A}" dt="2024-08-29T04:03:19.076" v="19" actId="47"/>
        <pc:sldMkLst>
          <pc:docMk/>
          <pc:sldMk cId="1785693536" sldId="310"/>
        </pc:sldMkLst>
      </pc:sldChg>
      <pc:sldChg chg="del">
        <pc:chgData name="Manish Kumar" userId="d2fc9df6aa89145b" providerId="LiveId" clId="{FB17C61A-77D1-4B7C-8E08-5BB433691D5A}" dt="2024-08-29T04:03:19.076" v="19" actId="47"/>
        <pc:sldMkLst>
          <pc:docMk/>
          <pc:sldMk cId="3625043960" sldId="311"/>
        </pc:sldMkLst>
      </pc:sldChg>
      <pc:sldChg chg="del">
        <pc:chgData name="Manish Kumar" userId="d2fc9df6aa89145b" providerId="LiveId" clId="{FB17C61A-77D1-4B7C-8E08-5BB433691D5A}" dt="2024-08-29T04:03:19.076" v="19" actId="47"/>
        <pc:sldMkLst>
          <pc:docMk/>
          <pc:sldMk cId="1943589874" sldId="312"/>
        </pc:sldMkLst>
      </pc:sldChg>
      <pc:sldChg chg="del">
        <pc:chgData name="Manish Kumar" userId="d2fc9df6aa89145b" providerId="LiveId" clId="{FB17C61A-77D1-4B7C-8E08-5BB433691D5A}" dt="2024-08-29T04:03:19.076" v="19" actId="47"/>
        <pc:sldMkLst>
          <pc:docMk/>
          <pc:sldMk cId="1932014314" sldId="313"/>
        </pc:sldMkLst>
      </pc:sldChg>
      <pc:sldChg chg="del">
        <pc:chgData name="Manish Kumar" userId="d2fc9df6aa89145b" providerId="LiveId" clId="{FB17C61A-77D1-4B7C-8E08-5BB433691D5A}" dt="2024-08-29T04:03:19.076" v="19" actId="47"/>
        <pc:sldMkLst>
          <pc:docMk/>
          <pc:sldMk cId="2117423186" sldId="314"/>
        </pc:sldMkLst>
      </pc:sldChg>
      <pc:sldChg chg="del">
        <pc:chgData name="Manish Kumar" userId="d2fc9df6aa89145b" providerId="LiveId" clId="{FB17C61A-77D1-4B7C-8E08-5BB433691D5A}" dt="2024-08-29T04:03:19.076" v="19" actId="47"/>
        <pc:sldMkLst>
          <pc:docMk/>
          <pc:sldMk cId="1605198477" sldId="315"/>
        </pc:sldMkLst>
      </pc:sldChg>
      <pc:sldChg chg="del">
        <pc:chgData name="Manish Kumar" userId="d2fc9df6aa89145b" providerId="LiveId" clId="{FB17C61A-77D1-4B7C-8E08-5BB433691D5A}" dt="2024-08-29T04:03:19.076" v="19" actId="47"/>
        <pc:sldMkLst>
          <pc:docMk/>
          <pc:sldMk cId="4076507351" sldId="316"/>
        </pc:sldMkLst>
      </pc:sldChg>
      <pc:sldChg chg="del">
        <pc:chgData name="Manish Kumar" userId="d2fc9df6aa89145b" providerId="LiveId" clId="{FB17C61A-77D1-4B7C-8E08-5BB433691D5A}" dt="2024-08-29T04:03:19.076" v="19" actId="47"/>
        <pc:sldMkLst>
          <pc:docMk/>
          <pc:sldMk cId="4079746101" sldId="317"/>
        </pc:sldMkLst>
      </pc:sldChg>
      <pc:sldChg chg="del">
        <pc:chgData name="Manish Kumar" userId="d2fc9df6aa89145b" providerId="LiveId" clId="{FB17C61A-77D1-4B7C-8E08-5BB433691D5A}" dt="2024-08-29T04:03:19.076" v="19" actId="47"/>
        <pc:sldMkLst>
          <pc:docMk/>
          <pc:sldMk cId="1352109241" sldId="318"/>
        </pc:sldMkLst>
      </pc:sldChg>
      <pc:sldChg chg="del">
        <pc:chgData name="Manish Kumar" userId="d2fc9df6aa89145b" providerId="LiveId" clId="{FB17C61A-77D1-4B7C-8E08-5BB433691D5A}" dt="2024-08-29T04:03:19.076" v="19" actId="47"/>
        <pc:sldMkLst>
          <pc:docMk/>
          <pc:sldMk cId="915609316" sldId="319"/>
        </pc:sldMkLst>
      </pc:sldChg>
      <pc:sldChg chg="del">
        <pc:chgData name="Manish Kumar" userId="d2fc9df6aa89145b" providerId="LiveId" clId="{FB17C61A-77D1-4B7C-8E08-5BB433691D5A}" dt="2024-08-29T04:03:19.076" v="19" actId="47"/>
        <pc:sldMkLst>
          <pc:docMk/>
          <pc:sldMk cId="1484558186" sldId="320"/>
        </pc:sldMkLst>
      </pc:sldChg>
      <pc:sldChg chg="del">
        <pc:chgData name="Manish Kumar" userId="d2fc9df6aa89145b" providerId="LiveId" clId="{FB17C61A-77D1-4B7C-8E08-5BB433691D5A}" dt="2024-08-29T04:03:19.076" v="19" actId="47"/>
        <pc:sldMkLst>
          <pc:docMk/>
          <pc:sldMk cId="754331710" sldId="321"/>
        </pc:sldMkLst>
      </pc:sldChg>
      <pc:sldChg chg="del">
        <pc:chgData name="Manish Kumar" userId="d2fc9df6aa89145b" providerId="LiveId" clId="{FB17C61A-77D1-4B7C-8E08-5BB433691D5A}" dt="2024-08-29T04:03:19.076" v="19" actId="47"/>
        <pc:sldMkLst>
          <pc:docMk/>
          <pc:sldMk cId="700322154" sldId="322"/>
        </pc:sldMkLst>
      </pc:sldChg>
      <pc:sldChg chg="del">
        <pc:chgData name="Manish Kumar" userId="d2fc9df6aa89145b" providerId="LiveId" clId="{FB17C61A-77D1-4B7C-8E08-5BB433691D5A}" dt="2024-08-29T04:03:19.076" v="19" actId="47"/>
        <pc:sldMkLst>
          <pc:docMk/>
          <pc:sldMk cId="3591853496" sldId="323"/>
        </pc:sldMkLst>
      </pc:sldChg>
      <pc:sldChg chg="del">
        <pc:chgData name="Manish Kumar" userId="d2fc9df6aa89145b" providerId="LiveId" clId="{FB17C61A-77D1-4B7C-8E08-5BB433691D5A}" dt="2024-08-29T04:03:19.076" v="19" actId="47"/>
        <pc:sldMkLst>
          <pc:docMk/>
          <pc:sldMk cId="978731458" sldId="324"/>
        </pc:sldMkLst>
      </pc:sldChg>
      <pc:sldChg chg="del">
        <pc:chgData name="Manish Kumar" userId="d2fc9df6aa89145b" providerId="LiveId" clId="{FB17C61A-77D1-4B7C-8E08-5BB433691D5A}" dt="2024-08-29T04:03:19.076" v="19" actId="47"/>
        <pc:sldMkLst>
          <pc:docMk/>
          <pc:sldMk cId="4270321133" sldId="325"/>
        </pc:sldMkLst>
      </pc:sldChg>
      <pc:sldChg chg="del">
        <pc:chgData name="Manish Kumar" userId="d2fc9df6aa89145b" providerId="LiveId" clId="{FB17C61A-77D1-4B7C-8E08-5BB433691D5A}" dt="2024-08-29T04:03:19.076" v="19" actId="47"/>
        <pc:sldMkLst>
          <pc:docMk/>
          <pc:sldMk cId="3205000478" sldId="326"/>
        </pc:sldMkLst>
      </pc:sldChg>
      <pc:sldChg chg="del">
        <pc:chgData name="Manish Kumar" userId="d2fc9df6aa89145b" providerId="LiveId" clId="{FB17C61A-77D1-4B7C-8E08-5BB433691D5A}" dt="2024-08-29T04:03:19.076" v="19" actId="47"/>
        <pc:sldMkLst>
          <pc:docMk/>
          <pc:sldMk cId="1139214368" sldId="327"/>
        </pc:sldMkLst>
      </pc:sldChg>
      <pc:sldChg chg="del">
        <pc:chgData name="Manish Kumar" userId="d2fc9df6aa89145b" providerId="LiveId" clId="{FB17C61A-77D1-4B7C-8E08-5BB433691D5A}" dt="2024-08-29T04:03:19.076" v="19" actId="47"/>
        <pc:sldMkLst>
          <pc:docMk/>
          <pc:sldMk cId="1508124991" sldId="328"/>
        </pc:sldMkLst>
      </pc:sldChg>
      <pc:sldChg chg="del">
        <pc:chgData name="Manish Kumar" userId="d2fc9df6aa89145b" providerId="LiveId" clId="{FB17C61A-77D1-4B7C-8E08-5BB433691D5A}" dt="2024-08-29T04:03:19.076" v="19" actId="47"/>
        <pc:sldMkLst>
          <pc:docMk/>
          <pc:sldMk cId="3258026216" sldId="329"/>
        </pc:sldMkLst>
      </pc:sldChg>
      <pc:sldChg chg="del">
        <pc:chgData name="Manish Kumar" userId="d2fc9df6aa89145b" providerId="LiveId" clId="{FB17C61A-77D1-4B7C-8E08-5BB433691D5A}" dt="2024-08-29T04:03:19.076" v="19" actId="47"/>
        <pc:sldMkLst>
          <pc:docMk/>
          <pc:sldMk cId="3288525637" sldId="330"/>
        </pc:sldMkLst>
      </pc:sldChg>
      <pc:sldChg chg="del">
        <pc:chgData name="Manish Kumar" userId="d2fc9df6aa89145b" providerId="LiveId" clId="{FB17C61A-77D1-4B7C-8E08-5BB433691D5A}" dt="2024-08-29T04:03:19.076" v="19" actId="47"/>
        <pc:sldMkLst>
          <pc:docMk/>
          <pc:sldMk cId="4173726839" sldId="331"/>
        </pc:sldMkLst>
      </pc:sldChg>
      <pc:sldChg chg="del">
        <pc:chgData name="Manish Kumar" userId="d2fc9df6aa89145b" providerId="LiveId" clId="{FB17C61A-77D1-4B7C-8E08-5BB433691D5A}" dt="2024-08-29T04:03:19.076" v="19" actId="47"/>
        <pc:sldMkLst>
          <pc:docMk/>
          <pc:sldMk cId="2777807090" sldId="332"/>
        </pc:sldMkLst>
      </pc:sldChg>
      <pc:sldChg chg="del">
        <pc:chgData name="Manish Kumar" userId="d2fc9df6aa89145b" providerId="LiveId" clId="{FB17C61A-77D1-4B7C-8E08-5BB433691D5A}" dt="2024-08-29T04:03:19.076" v="19" actId="47"/>
        <pc:sldMkLst>
          <pc:docMk/>
          <pc:sldMk cId="1740583996" sldId="333"/>
        </pc:sldMkLst>
      </pc:sldChg>
      <pc:sldChg chg="del">
        <pc:chgData name="Manish Kumar" userId="d2fc9df6aa89145b" providerId="LiveId" clId="{FB17C61A-77D1-4B7C-8E08-5BB433691D5A}" dt="2024-08-29T04:03:19.076" v="19" actId="47"/>
        <pc:sldMkLst>
          <pc:docMk/>
          <pc:sldMk cId="1837560305" sldId="334"/>
        </pc:sldMkLst>
      </pc:sldChg>
      <pc:sldChg chg="del">
        <pc:chgData name="Manish Kumar" userId="d2fc9df6aa89145b" providerId="LiveId" clId="{FB17C61A-77D1-4B7C-8E08-5BB433691D5A}" dt="2024-08-29T04:03:19.076" v="19" actId="47"/>
        <pc:sldMkLst>
          <pc:docMk/>
          <pc:sldMk cId="3290380645" sldId="335"/>
        </pc:sldMkLst>
      </pc:sldChg>
      <pc:sldChg chg="del">
        <pc:chgData name="Manish Kumar" userId="d2fc9df6aa89145b" providerId="LiveId" clId="{FB17C61A-77D1-4B7C-8E08-5BB433691D5A}" dt="2024-08-29T04:03:19.076" v="19" actId="47"/>
        <pc:sldMkLst>
          <pc:docMk/>
          <pc:sldMk cId="3665295655" sldId="336"/>
        </pc:sldMkLst>
      </pc:sldChg>
      <pc:sldChg chg="del">
        <pc:chgData name="Manish Kumar" userId="d2fc9df6aa89145b" providerId="LiveId" clId="{FB17C61A-77D1-4B7C-8E08-5BB433691D5A}" dt="2024-08-29T04:03:19.076" v="19" actId="47"/>
        <pc:sldMkLst>
          <pc:docMk/>
          <pc:sldMk cId="2087533553" sldId="337"/>
        </pc:sldMkLst>
      </pc:sldChg>
      <pc:sldChg chg="del">
        <pc:chgData name="Manish Kumar" userId="d2fc9df6aa89145b" providerId="LiveId" clId="{FB17C61A-77D1-4B7C-8E08-5BB433691D5A}" dt="2024-08-29T04:03:19.076" v="19" actId="47"/>
        <pc:sldMkLst>
          <pc:docMk/>
          <pc:sldMk cId="2029908723" sldId="338"/>
        </pc:sldMkLst>
      </pc:sldChg>
      <pc:sldChg chg="del">
        <pc:chgData name="Manish Kumar" userId="d2fc9df6aa89145b" providerId="LiveId" clId="{FB17C61A-77D1-4B7C-8E08-5BB433691D5A}" dt="2024-08-29T04:03:19.076" v="19" actId="47"/>
        <pc:sldMkLst>
          <pc:docMk/>
          <pc:sldMk cId="28589473" sldId="339"/>
        </pc:sldMkLst>
      </pc:sldChg>
      <pc:sldChg chg="del">
        <pc:chgData name="Manish Kumar" userId="d2fc9df6aa89145b" providerId="LiveId" clId="{FB17C61A-77D1-4B7C-8E08-5BB433691D5A}" dt="2024-08-29T04:03:19.076" v="19" actId="47"/>
        <pc:sldMkLst>
          <pc:docMk/>
          <pc:sldMk cId="3279634295" sldId="340"/>
        </pc:sldMkLst>
      </pc:sldChg>
      <pc:sldChg chg="del">
        <pc:chgData name="Manish Kumar" userId="d2fc9df6aa89145b" providerId="LiveId" clId="{FB17C61A-77D1-4B7C-8E08-5BB433691D5A}" dt="2024-08-29T04:03:19.076" v="19" actId="47"/>
        <pc:sldMkLst>
          <pc:docMk/>
          <pc:sldMk cId="2198816791" sldId="341"/>
        </pc:sldMkLst>
      </pc:sldChg>
      <pc:sldChg chg="del">
        <pc:chgData name="Manish Kumar" userId="d2fc9df6aa89145b" providerId="LiveId" clId="{FB17C61A-77D1-4B7C-8E08-5BB433691D5A}" dt="2024-08-29T04:03:19.076" v="19" actId="47"/>
        <pc:sldMkLst>
          <pc:docMk/>
          <pc:sldMk cId="209384219" sldId="342"/>
        </pc:sldMkLst>
      </pc:sldChg>
      <pc:sldChg chg="del">
        <pc:chgData name="Manish Kumar" userId="d2fc9df6aa89145b" providerId="LiveId" clId="{FB17C61A-77D1-4B7C-8E08-5BB433691D5A}" dt="2024-08-29T04:03:19.076" v="19" actId="47"/>
        <pc:sldMkLst>
          <pc:docMk/>
          <pc:sldMk cId="2141532260" sldId="343"/>
        </pc:sldMkLst>
      </pc:sldChg>
      <pc:sldChg chg="del">
        <pc:chgData name="Manish Kumar" userId="d2fc9df6aa89145b" providerId="LiveId" clId="{FB17C61A-77D1-4B7C-8E08-5BB433691D5A}" dt="2024-08-29T04:03:19.076" v="19" actId="47"/>
        <pc:sldMkLst>
          <pc:docMk/>
          <pc:sldMk cId="502257585" sldId="34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24FFFF-1CA1-4CB8-8150-E597DD9EB98B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F73DF6-66A4-49FD-A7F1-BF044DE104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719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73DF6-66A4-49FD-A7F1-BF044DE104A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180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F73DF6-66A4-49FD-A7F1-BF044DE104A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49303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F73DF6-66A4-49FD-A7F1-BF044DE104A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47210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73DF6-66A4-49FD-A7F1-BF044DE104A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2242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73DF6-66A4-49FD-A7F1-BF044DE104A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6487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F73DF6-66A4-49FD-A7F1-BF044DE104A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00486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F73DF6-66A4-49FD-A7F1-BF044DE104A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22367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F73DF6-66A4-49FD-A7F1-BF044DE104A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583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F73DF6-66A4-49FD-A7F1-BF044DE104A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80265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73DF6-66A4-49FD-A7F1-BF044DE104AF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1703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73DF6-66A4-49FD-A7F1-BF044DE104AF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067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73DF6-66A4-49FD-A7F1-BF044DE104A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4778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F73DF6-66A4-49FD-A7F1-BF044DE104A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52193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F73DF6-66A4-49FD-A7F1-BF044DE104A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0299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F73DF6-66A4-49FD-A7F1-BF044DE104A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9380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F73DF6-66A4-49FD-A7F1-BF044DE104A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68877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F73DF6-66A4-49FD-A7F1-BF044DE104A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12556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F73DF6-66A4-49FD-A7F1-BF044DE104A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78609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F73DF6-66A4-49FD-A7F1-BF044DE104A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6277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F73DF6-66A4-49FD-A7F1-BF044DE104A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7618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F73DF6-66A4-49FD-A7F1-BF044DE104A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9844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F73DF6-66A4-49FD-A7F1-BF044DE104A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1974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F73DF6-66A4-49FD-A7F1-BF044DE104A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8599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F73DF6-66A4-49FD-A7F1-BF044DE104A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4834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F73DF6-66A4-49FD-A7F1-BF044DE104A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3217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F73DF6-66A4-49FD-A7F1-BF044DE104A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8945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68AE3-13F1-4685-9E07-5E4A1B8E7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3DA1EC-9F51-4BF8-9F4A-A349539B1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FC52A-4F71-4920-ABD1-3AB3664B8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F1805-DC59-4A35-99F5-D399E6C41EB4}" type="datetimeFigureOut">
              <a:rPr lang="en-GB" smtClean="0"/>
              <a:t>29/08/2024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B958C-A3AE-4DC1-9ACE-3C9614B16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9B91E-1FDB-43ED-902E-3C6F37A64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EB13-E6D4-45E1-9E3A-7A995E35CAE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531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52355-67B4-4088-A4AC-60DFB4D48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C03C35-579C-41A2-B170-9E412A361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35D95-EE7C-49FC-AFE4-138DC7C7F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F1805-DC59-4A35-99F5-D399E6C41EB4}" type="datetimeFigureOut">
              <a:rPr lang="en-GB" smtClean="0"/>
              <a:t>29/08/2024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2D255-7730-4021-898F-D7827183F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111F8-4977-41BD-B685-2CDBCCBD4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EB13-E6D4-45E1-9E3A-7A995E35CAE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8541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508A70-0051-406F-A76A-ACFC8B0464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E241C2-7AFC-41F2-B15A-C89612E56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795EC-47D4-4983-A438-8693E6522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F1805-DC59-4A35-99F5-D399E6C41EB4}" type="datetimeFigureOut">
              <a:rPr lang="en-GB" smtClean="0"/>
              <a:t>29/08/2024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CC147-5410-432D-ACD5-20BE2A82D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F8010-719A-4771-937C-FD1811474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EB13-E6D4-45E1-9E3A-7A995E35CAE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4553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77E8F-F6E1-423F-98B9-19CA6F081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7D0FE-3886-4089-BC45-066DCE039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5D23A-CA13-4AAB-A563-B7FB185B0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F1805-DC59-4A35-99F5-D399E6C41EB4}" type="datetimeFigureOut">
              <a:rPr lang="en-GB" smtClean="0"/>
              <a:t>29/08/2024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88027-91DE-48C6-84AB-61B01C8F6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F3A5F-F0A6-48D6-A6A2-F34D12EC3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EB13-E6D4-45E1-9E3A-7A995E35CAE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5850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11862-134B-4B10-90AF-017704728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B3235-BFC3-40E4-8978-D4D60D160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Edit Master text styles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E55A9-15E3-4E1A-B841-DF76CA104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F1805-DC59-4A35-99F5-D399E6C41EB4}" type="datetimeFigureOut">
              <a:rPr lang="en-GB" smtClean="0"/>
              <a:t>29/08/2024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EA1F3-141B-4381-9FF3-3DA4E8065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B8A82-96B3-4AB5-A4FD-7472A8FE6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EB13-E6D4-45E1-9E3A-7A995E35CAE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8910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A3E58-4009-464E-B88A-39A582308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1AB75-7801-4ECF-A85C-A37E52384D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5E1FFE-CFF6-4BB0-865E-0A4F12B12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A7F2A-22BB-4593-8B8B-0584D8DFC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F1805-DC59-4A35-99F5-D399E6C41EB4}" type="datetimeFigureOut">
              <a:rPr lang="en-GB" smtClean="0"/>
              <a:t>29/08/2024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C7BD8-F848-4A51-A51A-F680F7D9F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55A52-9D82-40F8-ACC9-100795FAF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EB13-E6D4-45E1-9E3A-7A995E35CAE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1221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35507-1BFA-4440-B145-C8C39C7F7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2FD21-C735-4DF5-950E-BED467293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Edit Master text styles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15AFBA-488B-4F03-BF23-5BED73085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9B52A8-C0FB-4454-B214-94253EC5A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Edit Master text styles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648E6D-9E0F-46F3-BE29-E6407FCC45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9465F2-739B-4671-BAF9-4D0956E96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F1805-DC59-4A35-99F5-D399E6C41EB4}" type="datetimeFigureOut">
              <a:rPr lang="en-GB" smtClean="0"/>
              <a:t>29/08/2024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191987-DDAC-47C3-9A24-57DC06BC4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1849BB-5CCE-4F4E-B45F-089148F80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EB13-E6D4-45E1-9E3A-7A995E35CAE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8920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653A4-62BA-459F-A087-BB49A9B0D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93A52A-56DB-4312-AD59-A397CFFEF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F1805-DC59-4A35-99F5-D399E6C41EB4}" type="datetimeFigureOut">
              <a:rPr lang="en-GB" smtClean="0"/>
              <a:t>29/08/2024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D636E-59EA-4B6C-BDFE-45839F4F4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7BFA98-805E-40CB-B95A-5671D687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EB13-E6D4-45E1-9E3A-7A995E35CAE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9834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F543F7-5133-49D2-94E5-213108AAA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F1805-DC59-4A35-99F5-D399E6C41EB4}" type="datetimeFigureOut">
              <a:rPr lang="en-GB" smtClean="0"/>
              <a:t>29/08/2024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FB65B0-42C1-435C-AD54-ACA881487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684F6-C1A9-4445-9CD0-ED341ACC7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EB13-E6D4-45E1-9E3A-7A995E35CAE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9850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AFF04-B9AC-4F15-A40E-CC3E7E648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8CBCB-BC14-4590-9C66-B9303F087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75F89-6A85-4E08-B8B5-5549EA13C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Edit Master text styles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8239A-3BCD-4CDC-8370-B5C982A11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F1805-DC59-4A35-99F5-D399E6C41EB4}" type="datetimeFigureOut">
              <a:rPr lang="en-GB" smtClean="0"/>
              <a:t>29/08/2024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4D8C8-3A0D-4E50-BDB2-D90E85108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DF016-704C-444A-BE36-39CC95356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EB13-E6D4-45E1-9E3A-7A995E35CAE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0936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52191-534C-40B3-B742-58775766D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E2F6F9-0FDF-4524-8226-1FA982297A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3A6D5-66F9-458F-97ED-26569E427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Edit Master text styles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693EEA-BD75-479E-BC4F-D948ED40E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F1805-DC59-4A35-99F5-D399E6C41EB4}" type="datetimeFigureOut">
              <a:rPr lang="en-GB" smtClean="0"/>
              <a:t>29/08/2024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E91E3-116E-4F0E-B944-CCC34296F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EA4EF-2790-496A-AB64-C73FF742C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EB13-E6D4-45E1-9E3A-7A995E35CAE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7981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189A98-A06C-4606-842E-CF551783C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57536-015F-4CBC-87FF-7DF7A21C0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52FBF-B3C7-4C06-B86E-5B548AFA06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F1805-DC59-4A35-99F5-D399E6C41EB4}" type="datetimeFigureOut">
              <a:rPr lang="en-GB" smtClean="0"/>
              <a:t>29/08/2024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B5DA7-61E6-499D-BC2F-103F3E3F84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8A2E6-1F0A-4CCC-BCD5-1C5F27F36F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0EB13-E6D4-45E1-9E3A-7A995E35CAE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1431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zure.microsoft.com/en-us/overview/what-is-iaas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zure.microsoft.com/en-us/overview/what-is-paas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zure.microsoft.com/en-us/overview/what-is-saas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en-us/resources/knowledge-center/" TargetMode="External"/><Relationship Id="rId3" Type="http://schemas.openxmlformats.org/officeDocument/2006/relationships/hyperlink" Target="https://azure.microsoft.com/en-us/support/plans/" TargetMode="External"/><Relationship Id="rId7" Type="http://schemas.openxmlformats.org/officeDocument/2006/relationships/hyperlink" Target="https://stackoverflow.com/questions/tagged/azure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cial.msdn.microsoft.com/Forums/en-US/home" TargetMode="External"/><Relationship Id="rId5" Type="http://schemas.openxmlformats.org/officeDocument/2006/relationships/hyperlink" Target="https://azure.microsoft.com/en-us/support/faq/" TargetMode="External"/><Relationship Id="rId4" Type="http://schemas.openxmlformats.org/officeDocument/2006/relationships/hyperlink" Target="https://docs.microsoft.com/en-us/azure/azure-supportability/how-to-create-azure-support-request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zure.microsoft.com/en-us/global-infrastructure/region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zure.microsoft.com/en-us/global-infrastructure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azure/architecture/best-practices/auto-scaling" TargetMode="External"/><Relationship Id="rId4" Type="http://schemas.openxmlformats.org/officeDocument/2006/relationships/hyperlink" Target="https://docs.microsoft.com/en-us/azure/azure-monitor/platform/autoscale-overview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ews.microsoft.com/download/archived/presskits/cloud/docs/The-Economics-of-the-Cloud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9D9C5-E39D-410A-8D19-6A6632E061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/>
              <a:t>Azure Fundamentals</a:t>
            </a:r>
          </a:p>
        </p:txBody>
      </p:sp>
    </p:spTree>
    <p:extLst>
      <p:ext uri="{BB962C8B-B14F-4D97-AF65-F5344CB8AC3E}">
        <p14:creationId xmlns:p14="http://schemas.microsoft.com/office/powerpoint/2010/main" val="3311232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F9D9C5-E39D-410A-8D19-6A6632E06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4" y="537882"/>
            <a:ext cx="4061011" cy="4007224"/>
          </a:xfrm>
          <a:prstGeom prst="ellipse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Capital expenditure versus Operational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expenditures</a:t>
            </a: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1F02BC1-D124-47CB-8B1E-11043FF3B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4877" y="321177"/>
            <a:ext cx="6252886" cy="617955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2689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F9D9C5-E39D-410A-8D19-6A6632E06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84" y="537882"/>
            <a:ext cx="4544398" cy="3372380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consumption based model</a:t>
            </a: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2B3E806-A966-42A2-919B-4CC6B3383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283" y="321176"/>
            <a:ext cx="6629400" cy="617955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82443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9D9C5-E39D-410A-8D19-6A6632E06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01461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Cloud Concepts</a:t>
            </a:r>
            <a:br>
              <a:rPr lang="en-GB" dirty="0"/>
            </a:br>
            <a:br>
              <a:rPr lang="en-GB" dirty="0"/>
            </a:b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924AC-25FC-498A-B1CE-067DB2E37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85670"/>
            <a:ext cx="9783871" cy="381834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GB" dirty="0"/>
              <a:t>IAAS - </a:t>
            </a:r>
            <a:r>
              <a:rPr lang="en-IN" dirty="0"/>
              <a:t>infrastructure as a service</a:t>
            </a:r>
            <a:endParaRPr lang="en-GB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GB" dirty="0"/>
              <a:t>PASS - </a:t>
            </a:r>
            <a:r>
              <a:rPr lang="en-IN" dirty="0"/>
              <a:t>platform as a service</a:t>
            </a:r>
            <a:endParaRPr lang="en-GB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GB" dirty="0"/>
              <a:t>SAAS - </a:t>
            </a:r>
            <a:r>
              <a:rPr lang="en-IN" dirty="0"/>
              <a:t>software as a service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4655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9D9C5-E39D-410A-8D19-6A6632E06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380" y="2074361"/>
            <a:ext cx="2752354" cy="2578321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Cloud Concepts</a:t>
            </a:r>
            <a: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</a:t>
            </a:r>
            <a:b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Overview: IAAS, PAAS, SAAS</a:t>
            </a:r>
            <a:b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1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3D2890-1823-4E46-AFF7-BD8F07789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124" y="658905"/>
            <a:ext cx="7506495" cy="555363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78418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F9D9C5-E39D-410A-8D19-6A6632E06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4" y="537882"/>
            <a:ext cx="4061011" cy="4007224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IaaS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2E289AA-96C9-402E-B652-38BADD954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541" y="321177"/>
            <a:ext cx="6158753" cy="593170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2A2DFC2-DE50-498C-A341-66C63EBC7967}"/>
              </a:ext>
            </a:extLst>
          </p:cNvPr>
          <p:cNvSpPr/>
          <p:nvPr/>
        </p:nvSpPr>
        <p:spPr>
          <a:xfrm>
            <a:off x="5284703" y="6312953"/>
            <a:ext cx="5728428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https://azure.microsoft.com/en-us/overview/what-is-iaas/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8534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F9D9C5-E39D-410A-8D19-6A6632E06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4" y="537882"/>
            <a:ext cx="4061011" cy="4007224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</a:rPr>
              <a:t>P</a:t>
            </a: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aaS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1BA8167-3E9F-468B-AE8E-ADA76F557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223" y="321177"/>
            <a:ext cx="6188248" cy="582412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3A66ED-5942-4F59-9B31-41DE3B03B00F}"/>
              </a:ext>
            </a:extLst>
          </p:cNvPr>
          <p:cNvSpPr/>
          <p:nvPr/>
        </p:nvSpPr>
        <p:spPr>
          <a:xfrm>
            <a:off x="5376223" y="6145306"/>
            <a:ext cx="5797356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https://azure.microsoft.com/en-us/overview/what-is-paas/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4153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F9D9C5-E39D-410A-8D19-6A6632E06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4" y="537882"/>
            <a:ext cx="4061011" cy="4007224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SaaS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F8F2318-CE98-40D4-A6EE-48C5D3C24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137" y="321177"/>
            <a:ext cx="6478893" cy="578378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10201DD-3E90-47F8-92B7-E2813A9EEFFA}"/>
              </a:ext>
            </a:extLst>
          </p:cNvPr>
          <p:cNvSpPr/>
          <p:nvPr/>
        </p:nvSpPr>
        <p:spPr>
          <a:xfrm>
            <a:off x="5680268" y="6161755"/>
            <a:ext cx="5622629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https://azure.microsoft.com/en-us/overview/what-is-saas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520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F9D9C5-E39D-410A-8D19-6A6632E06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4" y="537882"/>
            <a:ext cx="4061011" cy="4007224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IN" sz="2600" b="1" dirty="0">
                <a:solidFill>
                  <a:srgbClr val="FFFFFF"/>
                </a:solidFill>
              </a:rPr>
              <a:t>Comparing and Contrasting IaaS as vs PaaS vs SaaS.</a:t>
            </a: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6F6D5A1-9FE0-40AB-8721-D5D70AC9A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386" y="321177"/>
            <a:ext cx="6355696" cy="607962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37969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9D9C5-E39D-410A-8D19-6A6632E06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/>
              <a:t>Azure Services</a:t>
            </a:r>
            <a:br>
              <a:rPr lang="en-GB" dirty="0"/>
            </a:br>
            <a:br>
              <a:rPr lang="en-GB" dirty="0"/>
            </a:b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924AC-25FC-498A-B1CE-067DB2E37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5670"/>
            <a:ext cx="9207674" cy="4086660"/>
          </a:xfrm>
        </p:spPr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dirty="0"/>
              <a:t>The overall architecture of Azure</a:t>
            </a:r>
          </a:p>
        </p:txBody>
      </p:sp>
    </p:spTree>
    <p:extLst>
      <p:ext uri="{BB962C8B-B14F-4D97-AF65-F5344CB8AC3E}">
        <p14:creationId xmlns:p14="http://schemas.microsoft.com/office/powerpoint/2010/main" val="3995453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9D9C5-E39D-410A-8D19-6A6632E06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380" y="2074361"/>
            <a:ext cx="2752354" cy="2578321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Architecture</a:t>
            </a:r>
            <a:b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1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87D715-F382-41C1-8FD4-FDAD830E6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435" y="877455"/>
            <a:ext cx="5964401" cy="505229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07236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F9D9C5-E39D-410A-8D19-6A6632E06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380" y="2074361"/>
            <a:ext cx="2752354" cy="2578321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Cloud Concepts</a:t>
            </a:r>
            <a: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Benefits and considerations of using Cloud Services</a:t>
            </a:r>
            <a:b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1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BC7B3E-CD8B-4AAE-BF28-5F437D0A9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282" y="524435"/>
            <a:ext cx="7813638" cy="580912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92520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F9D9C5-E39D-410A-8D19-6A6632E06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4" y="537882"/>
            <a:ext cx="4061011" cy="4007224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Architecture: Regions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84FA2D1-EF98-40C1-BDEB-95B5A9104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749" y="321177"/>
            <a:ext cx="5953125" cy="617955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91462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F9D9C5-E39D-410A-8D19-6A6632E06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4" y="537882"/>
            <a:ext cx="4061011" cy="4007224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Architecture: Availability Zones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6AC3D66-2C76-4FD9-8378-5CAA46E52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284" y="321176"/>
            <a:ext cx="6191250" cy="617955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07199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F9D9C5-E39D-410A-8D19-6A6632E06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4" y="537882"/>
            <a:ext cx="4061011" cy="4007224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Architecture: Resource Group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E20E1F5-C2F3-488C-95C4-DC160E9D8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736" y="321177"/>
            <a:ext cx="6153150" cy="617955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09407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F9D9C5-E39D-410A-8D19-6A6632E06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4" y="537882"/>
            <a:ext cx="4061011" cy="4007224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Architecture: Azure Resource Manager – Part1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124E771-35D3-4E87-8CC6-0166DC0A6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137" y="222156"/>
            <a:ext cx="6455769" cy="642248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18701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F9D9C5-E39D-410A-8D19-6A6632E06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4" y="537882"/>
            <a:ext cx="4061011" cy="4007224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Architecture: Azure Resource Manager – Part 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DF5F556-C5E8-4823-BADC-F54530308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137" y="744718"/>
            <a:ext cx="5924550" cy="535442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CB62AE3-034E-4405-AC5C-933EF5A65F56}"/>
              </a:ext>
            </a:extLst>
          </p:cNvPr>
          <p:cNvSpPr/>
          <p:nvPr/>
        </p:nvSpPr>
        <p:spPr>
          <a:xfrm>
            <a:off x="5252137" y="321176"/>
            <a:ext cx="11392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171717"/>
                </a:solidFill>
                <a:latin typeface="Segoe UI" panose="020B0502040204020203" pitchFamily="34" charset="0"/>
              </a:rPr>
              <a:t>Scope</a:t>
            </a:r>
            <a:endParaRPr lang="en-IN" sz="2400" b="1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0404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F9D9C5-E39D-410A-8D19-6A6632E06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4" y="537882"/>
            <a:ext cx="4061011" cy="4007224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Azure Pricing and Support: Azure Support Options</a:t>
            </a: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82398F6-670A-48DB-B246-F92A0CE41032}"/>
              </a:ext>
            </a:extLst>
          </p:cNvPr>
          <p:cNvSpPr/>
          <p:nvPr/>
        </p:nvSpPr>
        <p:spPr>
          <a:xfrm>
            <a:off x="5206738" y="833975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solidFill>
                  <a:srgbClr val="182B37"/>
                </a:solidFill>
                <a:latin typeface="omnes-pro"/>
              </a:rPr>
              <a:t>Azure Support Plans:</a:t>
            </a:r>
            <a:br>
              <a:rPr lang="fr-FR" dirty="0"/>
            </a:br>
            <a:r>
              <a:rPr lang="fr-FR" dirty="0">
                <a:solidFill>
                  <a:srgbClr val="182B37"/>
                </a:solidFill>
                <a:latin typeface="omnes-pro"/>
                <a:hlinkClick r:id="rId3"/>
              </a:rPr>
              <a:t>https://azure.microsoft.com/en-us/support/plans/</a:t>
            </a:r>
            <a:r>
              <a:rPr lang="fr-FR" dirty="0">
                <a:solidFill>
                  <a:srgbClr val="182B37"/>
                </a:solidFill>
                <a:latin typeface="omnes-pro"/>
              </a:rPr>
              <a:t> </a:t>
            </a:r>
          </a:p>
          <a:p>
            <a:endParaRPr lang="fr-FR" dirty="0">
              <a:solidFill>
                <a:srgbClr val="182B37"/>
              </a:solidFill>
              <a:latin typeface="omnes-pro"/>
            </a:endParaRPr>
          </a:p>
          <a:p>
            <a:r>
              <a:rPr lang="en-IN" dirty="0"/>
              <a:t>Azure Support Ticket How-To: </a:t>
            </a:r>
            <a:r>
              <a:rPr lang="en-IN" u="sng" dirty="0">
                <a:hlinkClick r:id="rId4"/>
              </a:rPr>
              <a:t>https://docs.microsoft.com/en-us/azure/azure-supportability/how-to-create-azure-support-request</a:t>
            </a:r>
            <a:endParaRPr lang="en-IN" u="sng" dirty="0"/>
          </a:p>
          <a:p>
            <a:endParaRPr lang="en-IN" u="sng" dirty="0"/>
          </a:p>
          <a:p>
            <a:r>
              <a:rPr lang="en-IN" u="sng" dirty="0"/>
              <a:t>Additional Azure Support Channels</a:t>
            </a:r>
          </a:p>
          <a:p>
            <a:endParaRPr lang="en-IN" u="sng" dirty="0"/>
          </a:p>
          <a:p>
            <a:r>
              <a:rPr lang="en-IN" dirty="0"/>
              <a:t>Azure Support FAQs: </a:t>
            </a:r>
            <a:r>
              <a:rPr lang="en-IN" u="sng" dirty="0">
                <a:hlinkClick r:id="rId5"/>
              </a:rPr>
              <a:t>https://azure.microsoft.com/en-us/support/faq/</a:t>
            </a:r>
            <a:endParaRPr lang="en-IN" dirty="0"/>
          </a:p>
          <a:p>
            <a:r>
              <a:rPr lang="en-IN" dirty="0"/>
              <a:t>MSDN Forums: </a:t>
            </a:r>
            <a:r>
              <a:rPr lang="en-IN" u="sng" dirty="0">
                <a:hlinkClick r:id="rId6"/>
              </a:rPr>
              <a:t>https://social.msdn.microsoft.com/Forums/en-US/home</a:t>
            </a:r>
            <a:endParaRPr lang="en-IN" dirty="0"/>
          </a:p>
          <a:p>
            <a:r>
              <a:rPr lang="en-IN" dirty="0"/>
              <a:t>Stack Overflow Forums: </a:t>
            </a:r>
            <a:r>
              <a:rPr lang="en-IN" u="sng" dirty="0">
                <a:hlinkClick r:id="rId7"/>
              </a:rPr>
              <a:t>https://stackoverflow.com/questions/tagged/azure</a:t>
            </a:r>
            <a:endParaRPr lang="en-IN" u="sng" dirty="0"/>
          </a:p>
          <a:p>
            <a:endParaRPr lang="en-IN" u="sng" dirty="0"/>
          </a:p>
          <a:p>
            <a:r>
              <a:rPr lang="en-IN" dirty="0"/>
              <a:t>Azure Knowledge </a:t>
            </a:r>
            <a:r>
              <a:rPr lang="en-IN" dirty="0" err="1"/>
              <a:t>Center</a:t>
            </a:r>
            <a:r>
              <a:rPr lang="en-IN" dirty="0"/>
              <a:t>: </a:t>
            </a:r>
            <a:r>
              <a:rPr lang="en-IN" u="sng" dirty="0">
                <a:hlinkClick r:id="rId8"/>
              </a:rPr>
              <a:t>https://azure.microsoft.com/en-us/resources/knowledge-center/</a:t>
            </a:r>
            <a:endParaRPr lang="en-IN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468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F9D9C5-E39D-410A-8D19-6A6632E06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4" y="537882"/>
            <a:ext cx="4061011" cy="4007224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The END</a:t>
            </a: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90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F9D9C5-E39D-410A-8D19-6A6632E06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High availability, </a:t>
            </a:r>
            <a:r>
              <a:rPr lang="en-US" sz="2600" dirty="0">
                <a:solidFill>
                  <a:srgbClr val="FFFFFF"/>
                </a:solidFill>
              </a:rPr>
              <a:t>F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ault tolerance, and Disaster </a:t>
            </a:r>
            <a:r>
              <a:rPr lang="en-US" sz="2600" dirty="0">
                <a:solidFill>
                  <a:srgbClr val="FFFFFF"/>
                </a:solidFill>
              </a:rPr>
              <a:t>R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ecovery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DB013A2-C627-4E7F-A0CF-0CB6D6EA1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079" y="321176"/>
            <a:ext cx="5819775" cy="560897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16B0717-233B-4A08-945E-C931F9D0BC67}"/>
              </a:ext>
            </a:extLst>
          </p:cNvPr>
          <p:cNvSpPr/>
          <p:nvPr/>
        </p:nvSpPr>
        <p:spPr>
          <a:xfrm>
            <a:off x="4984375" y="6125177"/>
            <a:ext cx="7104529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https://azure.microsoft.com/en-us/global-infrastructure/regions/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5388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F9D9C5-E39D-410A-8D19-6A6632E06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High availability, </a:t>
            </a:r>
            <a:r>
              <a:rPr lang="en-US" sz="2600" dirty="0">
                <a:solidFill>
                  <a:srgbClr val="FFFFFF"/>
                </a:solidFill>
              </a:rPr>
              <a:t>F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ault tolerance, and Disaster </a:t>
            </a:r>
            <a:r>
              <a:rPr lang="en-US" sz="2600" dirty="0">
                <a:solidFill>
                  <a:srgbClr val="FFFFFF"/>
                </a:solidFill>
              </a:rPr>
              <a:t>R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ecovery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AC196CC-19D2-40CA-B699-9CC43715D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897" y="321177"/>
            <a:ext cx="5776821" cy="617955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2028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F9D9C5-E39D-410A-8D19-6A6632E06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High availability, </a:t>
            </a:r>
            <a:r>
              <a:rPr lang="en-US" sz="2600" dirty="0">
                <a:solidFill>
                  <a:srgbClr val="FFFFFF"/>
                </a:solidFill>
              </a:rPr>
              <a:t>F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ault tolerance, and Disaster </a:t>
            </a:r>
            <a:r>
              <a:rPr lang="en-US" sz="2600" dirty="0">
                <a:solidFill>
                  <a:srgbClr val="FFFFFF"/>
                </a:solidFill>
              </a:rPr>
              <a:t>R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ecovery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47E272D-D7F1-4022-94ED-DB78D0E74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079" y="321177"/>
            <a:ext cx="5715000" cy="586447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2EF80DF-814C-4864-A074-CC9F6523D1B9}"/>
              </a:ext>
            </a:extLst>
          </p:cNvPr>
          <p:cNvSpPr/>
          <p:nvPr/>
        </p:nvSpPr>
        <p:spPr>
          <a:xfrm>
            <a:off x="5090748" y="6312953"/>
            <a:ext cx="5533631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https://azure.microsoft.com/en-us/global-infrastructure/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489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F9D9C5-E39D-410A-8D19-6A6632E06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Scalability &amp; Elasticity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4618AB1-7331-4E55-9E1B-9397E8D46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844" y="321177"/>
            <a:ext cx="5576291" cy="493662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27CE06A-174B-4C36-B9C7-856DE5629C2B}"/>
              </a:ext>
            </a:extLst>
          </p:cNvPr>
          <p:cNvSpPr/>
          <p:nvPr/>
        </p:nvSpPr>
        <p:spPr>
          <a:xfrm>
            <a:off x="4801776" y="5490766"/>
            <a:ext cx="7390224" cy="1367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https://docs.microsoft.com/en-us/azure/azure-monitor/platform/autoscale-overview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https://docs.microsoft.com/en-us/azure/architecture/best-practices/auto-scaling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13071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F9D9C5-E39D-410A-8D19-6A6632E06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Scalability &amp; Elasticity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A9C9A96-2A69-4A2C-95F1-11D9DDB67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399" y="321177"/>
            <a:ext cx="4948519" cy="605272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4127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F9D9C5-E39D-410A-8D19-6A6632E06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Business Agility</a:t>
            </a: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C40F9F2-02B9-4772-B77B-A55A41148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544" y="321177"/>
            <a:ext cx="6511219" cy="617955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111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F9D9C5-E39D-410A-8D19-6A6632E06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736398" cy="2887579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Economies of Scale</a:t>
            </a: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552702A-C7F8-4790-8809-C4FB78CB1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544" y="321177"/>
            <a:ext cx="6678949" cy="578378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00C5CF7-DDCC-475D-BC87-245ADEA8AD69}"/>
              </a:ext>
            </a:extLst>
          </p:cNvPr>
          <p:cNvSpPr/>
          <p:nvPr/>
        </p:nvSpPr>
        <p:spPr>
          <a:xfrm>
            <a:off x="5118847" y="6211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u="sng" dirty="0">
                <a:solidFill>
                  <a:srgbClr val="29485B"/>
                </a:solidFill>
                <a:latin typeface="&amp;quot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https://news.microsoft.com/download/archived/presskits/cloud/docs/The-Economics-of-the-Cloud.pdf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282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17019</TotalTime>
  <Words>423</Words>
  <Application>Microsoft Office PowerPoint</Application>
  <PresentationFormat>Widescreen</PresentationFormat>
  <Paragraphs>77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&amp;quot</vt:lpstr>
      <vt:lpstr>Arial</vt:lpstr>
      <vt:lpstr>Calibri</vt:lpstr>
      <vt:lpstr>Calibri Light</vt:lpstr>
      <vt:lpstr>omnes-pro</vt:lpstr>
      <vt:lpstr>Segoe UI</vt:lpstr>
      <vt:lpstr>Wingdings</vt:lpstr>
      <vt:lpstr>Office Theme</vt:lpstr>
      <vt:lpstr> Azure Fundamentals</vt:lpstr>
      <vt:lpstr>Cloud Concepts: Benefits and considerations of using Cloud Services  </vt:lpstr>
      <vt:lpstr>High availability, Fault tolerance, and Disaster Recovery</vt:lpstr>
      <vt:lpstr>High availability, Fault tolerance, and Disaster Recovery</vt:lpstr>
      <vt:lpstr>High availability, Fault tolerance, and Disaster Recovery</vt:lpstr>
      <vt:lpstr>Scalability &amp; Elasticity</vt:lpstr>
      <vt:lpstr>Scalability &amp; Elasticity</vt:lpstr>
      <vt:lpstr>Business Agility</vt:lpstr>
      <vt:lpstr>Economies of Scale</vt:lpstr>
      <vt:lpstr>Capital expenditure versus Operational expenditures</vt:lpstr>
      <vt:lpstr>consumption based model</vt:lpstr>
      <vt:lpstr>Cloud Concepts  </vt:lpstr>
      <vt:lpstr>Cloud Concepts: Overview: IAAS, PAAS, SAAS </vt:lpstr>
      <vt:lpstr>IaaS</vt:lpstr>
      <vt:lpstr>PaaS</vt:lpstr>
      <vt:lpstr>SaaS</vt:lpstr>
      <vt:lpstr>Comparing and Contrasting IaaS as vs PaaS vs SaaS.</vt:lpstr>
      <vt:lpstr>Azure Services  </vt:lpstr>
      <vt:lpstr>Azure Architecture </vt:lpstr>
      <vt:lpstr>Azure Architecture: Regions</vt:lpstr>
      <vt:lpstr>Azure Architecture: Availability Zones</vt:lpstr>
      <vt:lpstr>Azure Architecture: Resource Group</vt:lpstr>
      <vt:lpstr>Azure Architecture: Azure Resource Manager – Part1</vt:lpstr>
      <vt:lpstr>Azure Architecture: Azure Resource Manager – Part 2</vt:lpstr>
      <vt:lpstr>Azure Pricing and Support: Azure Support Options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AZ-900 Azure Fundamentals</dc:title>
  <dc:creator>Manish Kumar [KUMM]</dc:creator>
  <cp:lastModifiedBy>Manish Kumar</cp:lastModifiedBy>
  <cp:revision>99</cp:revision>
  <dcterms:created xsi:type="dcterms:W3CDTF">2020-01-26T13:38:12Z</dcterms:created>
  <dcterms:modified xsi:type="dcterms:W3CDTF">2024-08-29T04:03:37Z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InfoFinished">
    <vt:lpwstr>True</vt:lpwstr>
  </property>
</Properties>
</file>