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7772400" cy="10058400"/>
  <p:notesSz cx="6858000" cy="9144000"/>
  <p:embeddedFontLst>
    <p:embeddedFont>
      <p:font typeface="Helvetica Neue" panose="020B060402020202020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3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A3388-58C9-4AB6-A9D4-1CC0B5726EF8}" v="3" dt="2025-05-06T00:38:42.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318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coroni, Leandro" userId="de3d8211-685f-46a9-9ad2-e8b384ef563c" providerId="ADAL" clId="{354A3388-58C9-4AB6-A9D4-1CC0B5726EF8}"/>
    <pc:docChg chg="undo custSel delSld modSld">
      <pc:chgData name="Roncoroni, Leandro" userId="de3d8211-685f-46a9-9ad2-e8b384ef563c" providerId="ADAL" clId="{354A3388-58C9-4AB6-A9D4-1CC0B5726EF8}" dt="2025-05-06T20:41:11.066" v="3035" actId="2696"/>
      <pc:docMkLst>
        <pc:docMk/>
      </pc:docMkLst>
      <pc:sldChg chg="modSp mod">
        <pc:chgData name="Roncoroni, Leandro" userId="de3d8211-685f-46a9-9ad2-e8b384ef563c" providerId="ADAL" clId="{354A3388-58C9-4AB6-A9D4-1CC0B5726EF8}" dt="2025-05-06T20:40:46.541" v="3033" actId="20577"/>
        <pc:sldMkLst>
          <pc:docMk/>
          <pc:sldMk cId="0" sldId="256"/>
        </pc:sldMkLst>
        <pc:spChg chg="mod">
          <ac:chgData name="Roncoroni, Leandro" userId="de3d8211-685f-46a9-9ad2-e8b384ef563c" providerId="ADAL" clId="{354A3388-58C9-4AB6-A9D4-1CC0B5726EF8}" dt="2025-05-06T20:40:46.541" v="3033" actId="20577"/>
          <ac:spMkLst>
            <pc:docMk/>
            <pc:sldMk cId="0" sldId="256"/>
            <ac:spMk id="180" creationId="{00000000-0000-0000-0000-000000000000}"/>
          </ac:spMkLst>
        </pc:spChg>
      </pc:sldChg>
      <pc:sldChg chg="del">
        <pc:chgData name="Roncoroni, Leandro" userId="de3d8211-685f-46a9-9ad2-e8b384ef563c" providerId="ADAL" clId="{354A3388-58C9-4AB6-A9D4-1CC0B5726EF8}" dt="2025-05-06T20:41:11.066" v="3035" actId="2696"/>
        <pc:sldMkLst>
          <pc:docMk/>
          <pc:sldMk cId="0" sldId="257"/>
        </pc:sldMkLst>
      </pc:sldChg>
      <pc:sldChg chg="del">
        <pc:chgData name="Roncoroni, Leandro" userId="de3d8211-685f-46a9-9ad2-e8b384ef563c" providerId="ADAL" clId="{354A3388-58C9-4AB6-A9D4-1CC0B5726EF8}" dt="2025-05-06T20:41:08.327" v="3034" actId="2696"/>
        <pc:sldMkLst>
          <pc:docMk/>
          <pc:sldMk cId="0" sldId="258"/>
        </pc:sldMkLst>
      </pc:sldChg>
      <pc:sldChg chg="addSp delSp modSp mod">
        <pc:chgData name="Roncoroni, Leandro" userId="de3d8211-685f-46a9-9ad2-e8b384ef563c" providerId="ADAL" clId="{354A3388-58C9-4AB6-A9D4-1CC0B5726EF8}" dt="2025-04-28T15:42:52.586" v="27" actId="22"/>
        <pc:sldMkLst>
          <pc:docMk/>
          <pc:sldMk cId="0" sldId="263"/>
        </pc:sldMkLst>
        <pc:picChg chg="add">
          <ac:chgData name="Roncoroni, Leandro" userId="de3d8211-685f-46a9-9ad2-e8b384ef563c" providerId="ADAL" clId="{354A3388-58C9-4AB6-A9D4-1CC0B5726EF8}" dt="2025-04-28T15:42:52.586" v="27" actId="22"/>
          <ac:picMkLst>
            <pc:docMk/>
            <pc:sldMk cId="0" sldId="263"/>
            <ac:picMk id="4" creationId="{AE38121E-04DD-C8FB-885A-5949B891D4D0}"/>
          </ac:picMkLst>
        </pc:picChg>
      </pc:sldChg>
      <pc:sldChg chg="modSp mod">
        <pc:chgData name="Roncoroni, Leandro" userId="de3d8211-685f-46a9-9ad2-e8b384ef563c" providerId="ADAL" clId="{354A3388-58C9-4AB6-A9D4-1CC0B5726EF8}" dt="2025-05-06T20:39:13.551" v="3016" actId="14100"/>
        <pc:sldMkLst>
          <pc:docMk/>
          <pc:sldMk cId="0" sldId="267"/>
        </pc:sldMkLst>
        <pc:spChg chg="mod">
          <ac:chgData name="Roncoroni, Leandro" userId="de3d8211-685f-46a9-9ad2-e8b384ef563c" providerId="ADAL" clId="{354A3388-58C9-4AB6-A9D4-1CC0B5726EF8}" dt="2025-05-06T20:39:13.551" v="3016" actId="14100"/>
          <ac:spMkLst>
            <pc:docMk/>
            <pc:sldMk cId="0" sldId="267"/>
            <ac:spMk id="252" creationId="{00000000-0000-0000-0000-000000000000}"/>
          </ac:spMkLst>
        </pc:spChg>
      </pc:sldChg>
      <pc:sldChg chg="addSp delSp modSp mod">
        <pc:chgData name="Roncoroni, Leandro" userId="de3d8211-685f-46a9-9ad2-e8b384ef563c" providerId="ADAL" clId="{354A3388-58C9-4AB6-A9D4-1CC0B5726EF8}" dt="2025-05-06T20:38:59.576" v="3015" actId="6549"/>
        <pc:sldMkLst>
          <pc:docMk/>
          <pc:sldMk cId="0" sldId="269"/>
        </pc:sldMkLst>
        <pc:spChg chg="mod">
          <ac:chgData name="Roncoroni, Leandro" userId="de3d8211-685f-46a9-9ad2-e8b384ef563c" providerId="ADAL" clId="{354A3388-58C9-4AB6-A9D4-1CC0B5726EF8}" dt="2025-05-06T20:38:59.576" v="3015" actId="6549"/>
          <ac:spMkLst>
            <pc:docMk/>
            <pc:sldMk cId="0" sldId="269"/>
            <ac:spMk id="263" creationId="{00000000-0000-0000-0000-000000000000}"/>
          </ac:spMkLst>
        </pc:spChg>
        <pc:picChg chg="add del mod">
          <ac:chgData name="Roncoroni, Leandro" userId="de3d8211-685f-46a9-9ad2-e8b384ef563c" providerId="ADAL" clId="{354A3388-58C9-4AB6-A9D4-1CC0B5726EF8}" dt="2025-05-06T20:35:59.287" v="3010" actId="478"/>
          <ac:picMkLst>
            <pc:docMk/>
            <pc:sldMk cId="0" sldId="269"/>
            <ac:picMk id="3" creationId="{CF7A7603-BCEF-D959-6323-67E12D9CD2B3}"/>
          </ac:picMkLst>
        </pc:picChg>
        <pc:picChg chg="add mod">
          <ac:chgData name="Roncoroni, Leandro" userId="de3d8211-685f-46a9-9ad2-e8b384ef563c" providerId="ADAL" clId="{354A3388-58C9-4AB6-A9D4-1CC0B5726EF8}" dt="2025-05-06T20:37:43.487" v="3014" actId="14100"/>
          <ac:picMkLst>
            <pc:docMk/>
            <pc:sldMk cId="0" sldId="269"/>
            <ac:picMk id="5" creationId="{D720BEA9-1F77-961B-6B6F-42CB68A848F2}"/>
          </ac:picMkLst>
        </pc:picChg>
        <pc:picChg chg="del">
          <ac:chgData name="Roncoroni, Leandro" userId="de3d8211-685f-46a9-9ad2-e8b384ef563c" providerId="ADAL" clId="{354A3388-58C9-4AB6-A9D4-1CC0B5726EF8}" dt="2025-05-06T20:35:30.110" v="3006" actId="478"/>
          <ac:picMkLst>
            <pc:docMk/>
            <pc:sldMk cId="0" sldId="269"/>
            <ac:picMk id="264" creationId="{00000000-0000-0000-0000-000000000000}"/>
          </ac:picMkLst>
        </pc:picChg>
      </pc:sldChg>
      <pc:sldChg chg="addSp delSp modSp mod">
        <pc:chgData name="Roncoroni, Leandro" userId="de3d8211-685f-46a9-9ad2-e8b384ef563c" providerId="ADAL" clId="{354A3388-58C9-4AB6-A9D4-1CC0B5726EF8}" dt="2025-05-06T00:41:38.948" v="2174" actId="1076"/>
        <pc:sldMkLst>
          <pc:docMk/>
          <pc:sldMk cId="0" sldId="271"/>
        </pc:sldMkLst>
        <pc:spChg chg="mod">
          <ac:chgData name="Roncoroni, Leandro" userId="de3d8211-685f-46a9-9ad2-e8b384ef563c" providerId="ADAL" clId="{354A3388-58C9-4AB6-A9D4-1CC0B5726EF8}" dt="2025-05-05T21:02:45.253" v="1428" actId="14100"/>
          <ac:spMkLst>
            <pc:docMk/>
            <pc:sldMk cId="0" sldId="271"/>
            <ac:spMk id="275" creationId="{00000000-0000-0000-0000-000000000000}"/>
          </ac:spMkLst>
        </pc:spChg>
        <pc:picChg chg="add del mod">
          <ac:chgData name="Roncoroni, Leandro" userId="de3d8211-685f-46a9-9ad2-e8b384ef563c" providerId="ADAL" clId="{354A3388-58C9-4AB6-A9D4-1CC0B5726EF8}" dt="2025-05-05T21:52:25.805" v="1432" actId="478"/>
          <ac:picMkLst>
            <pc:docMk/>
            <pc:sldMk cId="0" sldId="271"/>
            <ac:picMk id="3" creationId="{BEABBDC5-2741-770A-4EEC-2182F4CB869C}"/>
          </ac:picMkLst>
        </pc:picChg>
        <pc:picChg chg="add del mod">
          <ac:chgData name="Roncoroni, Leandro" userId="de3d8211-685f-46a9-9ad2-e8b384ef563c" providerId="ADAL" clId="{354A3388-58C9-4AB6-A9D4-1CC0B5726EF8}" dt="2025-05-06T00:41:35.379" v="2172" actId="478"/>
          <ac:picMkLst>
            <pc:docMk/>
            <pc:sldMk cId="0" sldId="271"/>
            <ac:picMk id="5" creationId="{B577DEBA-772B-0927-CDD2-54AE3C83C509}"/>
          </ac:picMkLst>
        </pc:picChg>
        <pc:picChg chg="add mod">
          <ac:chgData name="Roncoroni, Leandro" userId="de3d8211-685f-46a9-9ad2-e8b384ef563c" providerId="ADAL" clId="{354A3388-58C9-4AB6-A9D4-1CC0B5726EF8}" dt="2025-05-06T00:41:38.948" v="2174" actId="1076"/>
          <ac:picMkLst>
            <pc:docMk/>
            <pc:sldMk cId="0" sldId="271"/>
            <ac:picMk id="7" creationId="{96B269BB-9AB8-5480-D6E2-4D94725220E5}"/>
          </ac:picMkLst>
        </pc:picChg>
        <pc:picChg chg="del">
          <ac:chgData name="Roncoroni, Leandro" userId="de3d8211-685f-46a9-9ad2-e8b384ef563c" providerId="ADAL" clId="{354A3388-58C9-4AB6-A9D4-1CC0B5726EF8}" dt="2025-05-05T21:02:26.077" v="1420" actId="478"/>
          <ac:picMkLst>
            <pc:docMk/>
            <pc:sldMk cId="0" sldId="271"/>
            <ac:picMk id="276" creationId="{00000000-0000-0000-0000-000000000000}"/>
          </ac:picMkLst>
        </pc:picChg>
      </pc:sldChg>
      <pc:sldChg chg="addSp modSp mod modNotes">
        <pc:chgData name="Roncoroni, Leandro" userId="de3d8211-685f-46a9-9ad2-e8b384ef563c" providerId="ADAL" clId="{354A3388-58C9-4AB6-A9D4-1CC0B5726EF8}" dt="2025-05-06T20:39:40.834" v="3017" actId="2711"/>
        <pc:sldMkLst>
          <pc:docMk/>
          <pc:sldMk cId="0" sldId="272"/>
        </pc:sldMkLst>
        <pc:spChg chg="add mod">
          <ac:chgData name="Roncoroni, Leandro" userId="de3d8211-685f-46a9-9ad2-e8b384ef563c" providerId="ADAL" clId="{354A3388-58C9-4AB6-A9D4-1CC0B5726EF8}" dt="2025-05-06T20:39:40.834" v="3017" actId="2711"/>
          <ac:spMkLst>
            <pc:docMk/>
            <pc:sldMk cId="0" sldId="272"/>
            <ac:spMk id="2" creationId="{948FCA79-E353-71EB-87A3-D63C8914213C}"/>
          </ac:spMkLst>
        </pc:spChg>
      </pc:sldChg>
      <pc:sldChg chg="addSp modSp mod">
        <pc:chgData name="Roncoroni, Leandro" userId="de3d8211-685f-46a9-9ad2-e8b384ef563c" providerId="ADAL" clId="{354A3388-58C9-4AB6-A9D4-1CC0B5726EF8}" dt="2025-05-06T20:39:55.398" v="3018" actId="2711"/>
        <pc:sldMkLst>
          <pc:docMk/>
          <pc:sldMk cId="0" sldId="274"/>
        </pc:sldMkLst>
        <pc:spChg chg="add mod">
          <ac:chgData name="Roncoroni, Leandro" userId="de3d8211-685f-46a9-9ad2-e8b384ef563c" providerId="ADAL" clId="{354A3388-58C9-4AB6-A9D4-1CC0B5726EF8}" dt="2025-05-06T20:39:55.398" v="3018" actId="2711"/>
          <ac:spMkLst>
            <pc:docMk/>
            <pc:sldMk cId="0" sldId="274"/>
            <ac:spMk id="2" creationId="{A29A30E7-D933-AA08-A77E-F1873D698FE2}"/>
          </ac:spMkLst>
        </pc:spChg>
        <pc:spChg chg="mod">
          <ac:chgData name="Roncoroni, Leandro" userId="de3d8211-685f-46a9-9ad2-e8b384ef563c" providerId="ADAL" clId="{354A3388-58C9-4AB6-A9D4-1CC0B5726EF8}" dt="2025-05-06T00:20:03.501" v="1687" actId="14100"/>
          <ac:spMkLst>
            <pc:docMk/>
            <pc:sldMk cId="0" sldId="274"/>
            <ac:spMk id="292" creationId="{00000000-0000-0000-0000-000000000000}"/>
          </ac:spMkLst>
        </pc:spChg>
      </pc:sldChg>
      <pc:sldChg chg="addSp modSp mod">
        <pc:chgData name="Roncoroni, Leandro" userId="de3d8211-685f-46a9-9ad2-e8b384ef563c" providerId="ADAL" clId="{354A3388-58C9-4AB6-A9D4-1CC0B5726EF8}" dt="2025-05-06T20:40:03.669" v="3019" actId="2711"/>
        <pc:sldMkLst>
          <pc:docMk/>
          <pc:sldMk cId="0" sldId="276"/>
        </pc:sldMkLst>
        <pc:spChg chg="add mod">
          <ac:chgData name="Roncoroni, Leandro" userId="de3d8211-685f-46a9-9ad2-e8b384ef563c" providerId="ADAL" clId="{354A3388-58C9-4AB6-A9D4-1CC0B5726EF8}" dt="2025-05-06T20:40:03.669" v="3019" actId="2711"/>
          <ac:spMkLst>
            <pc:docMk/>
            <pc:sldMk cId="0" sldId="276"/>
            <ac:spMk id="2" creationId="{8AFADD65-BD04-255C-FF5D-F02510344840}"/>
          </ac:spMkLst>
        </pc:spChg>
        <pc:spChg chg="mod">
          <ac:chgData name="Roncoroni, Leandro" userId="de3d8211-685f-46a9-9ad2-e8b384ef563c" providerId="ADAL" clId="{354A3388-58C9-4AB6-A9D4-1CC0B5726EF8}" dt="2025-05-06T00:38:24.649" v="2152" actId="14100"/>
          <ac:spMkLst>
            <pc:docMk/>
            <pc:sldMk cId="0" sldId="276"/>
            <ac:spMk id="30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Leandro Roncoroni</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May 6, 2025</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4"/>
            <a:ext cx="6810600" cy="4019865"/>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dirty="0">
                <a:solidFill>
                  <a:srgbClr val="525C65"/>
                </a:solidFill>
                <a:highlight>
                  <a:srgbClr val="FFFFFF"/>
                </a:highlight>
                <a:latin typeface="Open Sans"/>
                <a:ea typeface="Open Sans"/>
                <a:cs typeface="Open Sans"/>
                <a:sym typeface="Open Sans"/>
              </a:rPr>
              <a:t>Make sure you fill out </a:t>
            </a:r>
            <a:r>
              <a:rPr lang="en" sz="1600" b="1" dirty="0">
                <a:solidFill>
                  <a:srgbClr val="525C65"/>
                </a:solidFill>
                <a:highlight>
                  <a:srgbClr val="FFFFFF"/>
                </a:highlight>
                <a:latin typeface="Open Sans"/>
                <a:ea typeface="Open Sans"/>
                <a:cs typeface="Open Sans"/>
                <a:sym typeface="Open Sans"/>
              </a:rPr>
              <a:t>all</a:t>
            </a:r>
            <a:r>
              <a:rPr lang="en" sz="1600" dirty="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pic>
        <p:nvPicPr>
          <p:cNvPr id="5" name="Picture 4">
            <a:extLst>
              <a:ext uri="{FF2B5EF4-FFF2-40B4-BE49-F238E27FC236}">
                <a16:creationId xmlns:a16="http://schemas.microsoft.com/office/drawing/2014/main" id="{D720BEA9-1F77-961B-6B6F-42CB68A848F2}"/>
              </a:ext>
            </a:extLst>
          </p:cNvPr>
          <p:cNvPicPr>
            <a:picLocks noChangeAspect="1"/>
          </p:cNvPicPr>
          <p:nvPr/>
        </p:nvPicPr>
        <p:blipFill>
          <a:blip r:embed="rId3"/>
          <a:stretch>
            <a:fillRect/>
          </a:stretch>
        </p:blipFill>
        <p:spPr>
          <a:xfrm>
            <a:off x="369675" y="5029200"/>
            <a:ext cx="6914100" cy="16175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35016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dirty="0">
                <a:solidFill>
                  <a:srgbClr val="525C65"/>
                </a:solidFill>
                <a:highlight>
                  <a:schemeClr val="lt1"/>
                </a:highlight>
                <a:latin typeface="Open Sans"/>
                <a:ea typeface="Open Sans"/>
                <a:cs typeface="Open Sans"/>
                <a:sym typeface="Open Sans"/>
              </a:rPr>
              <a:t>Tip:</a:t>
            </a:r>
            <a:r>
              <a:rPr lang="en" sz="1600" dirty="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96B269BB-9AB8-5480-D6E2-4D94725220E5}"/>
              </a:ext>
            </a:extLst>
          </p:cNvPr>
          <p:cNvPicPr>
            <a:picLocks noChangeAspect="1"/>
          </p:cNvPicPr>
          <p:nvPr/>
        </p:nvPicPr>
        <p:blipFill>
          <a:blip r:embed="rId3"/>
          <a:stretch>
            <a:fillRect/>
          </a:stretch>
        </p:blipFill>
        <p:spPr>
          <a:xfrm>
            <a:off x="439225" y="3924034"/>
            <a:ext cx="6830378" cy="38105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948FCA79-E353-71EB-87A3-D63C8914213C}"/>
              </a:ext>
            </a:extLst>
          </p:cNvPr>
          <p:cNvSpPr txBox="1"/>
          <p:nvPr/>
        </p:nvSpPr>
        <p:spPr>
          <a:xfrm>
            <a:off x="465150" y="1465943"/>
            <a:ext cx="6588793" cy="4185761"/>
          </a:xfrm>
          <a:prstGeom prst="rect">
            <a:avLst/>
          </a:prstGeom>
          <a:noFill/>
        </p:spPr>
        <p:txBody>
          <a:bodyPr wrap="square" rtlCol="0">
            <a:spAutoFit/>
          </a:bodyPr>
          <a:lstStyle/>
          <a:p>
            <a:pPr algn="just"/>
            <a:r>
              <a:rPr lang="es-ES" dirty="0" err="1">
                <a:latin typeface="Open Sans" panose="020B0606030504020204" pitchFamily="34" charset="0"/>
                <a:ea typeface="Open Sans" panose="020B0606030504020204" pitchFamily="34" charset="0"/>
                <a:cs typeface="Open Sans" panose="020B0606030504020204" pitchFamily="34" charset="0"/>
              </a:rPr>
              <a:t>My</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proposal</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to</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go</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with</a:t>
            </a:r>
            <a:r>
              <a:rPr lang="es-ES" dirty="0">
                <a:latin typeface="Open Sans" panose="020B0606030504020204" pitchFamily="34" charset="0"/>
                <a:ea typeface="Open Sans" panose="020B0606030504020204" pitchFamily="34" charset="0"/>
                <a:cs typeface="Open Sans" panose="020B0606030504020204" pitchFamily="34" charset="0"/>
              </a:rPr>
              <a:t> a </a:t>
            </a:r>
            <a:r>
              <a:rPr lang="es-ES" dirty="0" err="1">
                <a:latin typeface="Open Sans" panose="020B0606030504020204" pitchFamily="34" charset="0"/>
                <a:ea typeface="Open Sans" panose="020B0606030504020204" pitchFamily="34" charset="0"/>
                <a:cs typeface="Open Sans" panose="020B0606030504020204" pitchFamily="34" charset="0"/>
              </a:rPr>
              <a:t>Consolidated</a:t>
            </a:r>
            <a:r>
              <a:rPr lang="es-ES" dirty="0">
                <a:latin typeface="Open Sans" panose="020B0606030504020204" pitchFamily="34" charset="0"/>
                <a:ea typeface="Open Sans" panose="020B0606030504020204" pitchFamily="34" charset="0"/>
                <a:cs typeface="Open Sans" panose="020B0606030504020204" pitchFamily="34" charset="0"/>
              </a:rPr>
              <a:t>/</a:t>
            </a:r>
            <a:r>
              <a:rPr lang="es-ES" dirty="0" err="1">
                <a:latin typeface="Open Sans" panose="020B0606030504020204" pitchFamily="34" charset="0"/>
                <a:ea typeface="Open Sans" panose="020B0606030504020204" pitchFamily="34" charset="0"/>
                <a:cs typeface="Open Sans" panose="020B0606030504020204" pitchFamily="34" charset="0"/>
              </a:rPr>
              <a:t>Analytical</a:t>
            </a:r>
            <a:r>
              <a:rPr lang="es-ES" dirty="0">
                <a:latin typeface="Open Sans" panose="020B0606030504020204" pitchFamily="34" charset="0"/>
                <a:ea typeface="Open Sans" panose="020B0606030504020204" pitchFamily="34" charset="0"/>
                <a:cs typeface="Open Sans" panose="020B0606030504020204" pitchFamily="34" charset="0"/>
              </a:rPr>
              <a:t> MDM.</a:t>
            </a:r>
          </a:p>
          <a:p>
            <a:pPr algn="just"/>
            <a:endParaRPr lang="es-ES" dirty="0">
              <a:latin typeface="Open Sans" panose="020B0606030504020204" pitchFamily="34" charset="0"/>
              <a:ea typeface="Open Sans" panose="020B0606030504020204" pitchFamily="34" charset="0"/>
              <a:cs typeface="Open Sans" panose="020B0606030504020204" pitchFamily="34" charset="0"/>
            </a:endParaRPr>
          </a:p>
          <a:p>
            <a:pPr algn="just"/>
            <a:r>
              <a:rPr lang="es-ES" dirty="0" err="1">
                <a:latin typeface="Open Sans" panose="020B0606030504020204" pitchFamily="34" charset="0"/>
                <a:ea typeface="Open Sans" panose="020B0606030504020204" pitchFamily="34" charset="0"/>
                <a:cs typeface="Open Sans" panose="020B0606030504020204" pitchFamily="34" charset="0"/>
              </a:rPr>
              <a:t>It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not</a:t>
            </a:r>
            <a:r>
              <a:rPr lang="es-ES" dirty="0">
                <a:latin typeface="Open Sans" panose="020B0606030504020204" pitchFamily="34" charset="0"/>
                <a:ea typeface="Open Sans" panose="020B0606030504020204" pitchFamily="34" charset="0"/>
                <a:cs typeface="Open Sans" panose="020B0606030504020204" pitchFamily="34" charset="0"/>
              </a:rPr>
              <a:t> intrusive </a:t>
            </a:r>
            <a:r>
              <a:rPr lang="es-ES" dirty="0" err="1">
                <a:latin typeface="Open Sans" panose="020B0606030504020204" pitchFamily="34" charset="0"/>
                <a:ea typeface="Open Sans" panose="020B0606030504020204" pitchFamily="34" charset="0"/>
                <a:cs typeface="Open Sans" panose="020B0606030504020204" pitchFamily="34" charset="0"/>
              </a:rPr>
              <a:t>to</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existing</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transactional</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systems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which</a:t>
            </a:r>
            <a:r>
              <a:rPr lang="es-ES" dirty="0">
                <a:latin typeface="Open Sans" panose="020B0606030504020204" pitchFamily="34" charset="0"/>
                <a:ea typeface="Open Sans" panose="020B0606030504020204" pitchFamily="34" charset="0"/>
                <a:cs typeface="Open Sans" panose="020B0606030504020204" pitchFamily="34" charset="0"/>
              </a:rPr>
              <a:t> are </a:t>
            </a:r>
            <a:r>
              <a:rPr lang="es-ES" dirty="0" err="1">
                <a:latin typeface="Open Sans" panose="020B0606030504020204" pitchFamily="34" charset="0"/>
                <a:ea typeface="Open Sans" panose="020B0606030504020204" pitchFamily="34" charset="0"/>
                <a:cs typeface="Open Sans" panose="020B0606030504020204" pitchFamily="34" charset="0"/>
              </a:rPr>
              <a:t>five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different</a:t>
            </a:r>
            <a:r>
              <a:rPr lang="es-ES" dirty="0">
                <a:latin typeface="Open Sans" panose="020B0606030504020204" pitchFamily="34" charset="0"/>
                <a:ea typeface="Open Sans" panose="020B0606030504020204" pitchFamily="34" charset="0"/>
                <a:cs typeface="Open Sans" panose="020B0606030504020204" pitchFamily="34" charset="0"/>
              </a:rPr>
              <a:t> in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company</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being</a:t>
            </a:r>
            <a:r>
              <a:rPr lang="es-ES"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User Service, Order Processing Service, and Customer Service Application the most critical ones</a:t>
            </a:r>
            <a:r>
              <a:rPr lang="es-ES" dirty="0">
                <a:latin typeface="Open Sans" panose="020B0606030504020204" pitchFamily="34" charset="0"/>
                <a:ea typeface="Open Sans" panose="020B0606030504020204" pitchFamily="34" charset="0"/>
                <a:cs typeface="Open Sans" panose="020B0606030504020204" pitchFamily="34" charset="0"/>
              </a:rPr>
              <a:t>.</a:t>
            </a:r>
          </a:p>
          <a:p>
            <a:pPr algn="just"/>
            <a:endParaRPr lang="es-ES" dirty="0">
              <a:latin typeface="Open Sans" panose="020B0606030504020204" pitchFamily="34" charset="0"/>
              <a:ea typeface="Open Sans" panose="020B0606030504020204" pitchFamily="34" charset="0"/>
              <a:cs typeface="Open Sans" panose="020B0606030504020204" pitchFamily="34" charset="0"/>
            </a:endParaRPr>
          </a:p>
          <a:p>
            <a:pPr algn="just"/>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cost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medium</a:t>
            </a:r>
            <a:r>
              <a:rPr lang="es-ES" dirty="0">
                <a:latin typeface="Open Sans" panose="020B0606030504020204" pitchFamily="34" charset="0"/>
                <a:ea typeface="Open Sans" panose="020B0606030504020204" pitchFamily="34" charset="0"/>
                <a:cs typeface="Open Sans" panose="020B0606030504020204" pitchFamily="34" charset="0"/>
              </a:rPr>
              <a:t>, so </a:t>
            </a:r>
            <a:r>
              <a:rPr lang="es-ES" dirty="0" err="1">
                <a:latin typeface="Open Sans" panose="020B0606030504020204" pitchFamily="34" charset="0"/>
                <a:ea typeface="Open Sans" panose="020B0606030504020204" pitchFamily="34" charset="0"/>
                <a:cs typeface="Open Sans" panose="020B0606030504020204" pitchFamily="34" charset="0"/>
              </a:rPr>
              <a:t>it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suitable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for</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starting</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implementing</a:t>
            </a:r>
            <a:r>
              <a:rPr lang="es-ES" dirty="0">
                <a:latin typeface="Open Sans" panose="020B0606030504020204" pitchFamily="34" charset="0"/>
                <a:ea typeface="Open Sans" panose="020B0606030504020204" pitchFamily="34" charset="0"/>
                <a:cs typeface="Open Sans" panose="020B0606030504020204" pitchFamily="34" charset="0"/>
              </a:rPr>
              <a:t> master data </a:t>
            </a:r>
            <a:r>
              <a:rPr lang="es-ES" dirty="0" err="1">
                <a:latin typeface="Open Sans" panose="020B0606030504020204" pitchFamily="34" charset="0"/>
                <a:ea typeface="Open Sans" panose="020B0606030504020204" pitchFamily="34" charset="0"/>
                <a:cs typeface="Open Sans" panose="020B0606030504020204" pitchFamily="34" charset="0"/>
              </a:rPr>
              <a:t>management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practices</a:t>
            </a:r>
            <a:r>
              <a:rPr lang="es-ES" dirty="0">
                <a:latin typeface="Open Sans" panose="020B0606030504020204" pitchFamily="34" charset="0"/>
                <a:ea typeface="Open Sans" panose="020B0606030504020204" pitchFamily="34" charset="0"/>
                <a:cs typeface="Open Sans" panose="020B0606030504020204" pitchFamily="34" charset="0"/>
              </a:rPr>
              <a:t>.</a:t>
            </a:r>
          </a:p>
          <a:p>
            <a:pPr algn="just"/>
            <a:endParaRPr lang="es-ES" dirty="0">
              <a:latin typeface="Open Sans" panose="020B0606030504020204" pitchFamily="34" charset="0"/>
              <a:ea typeface="Open Sans" panose="020B0606030504020204" pitchFamily="34" charset="0"/>
              <a:cs typeface="Open Sans" panose="020B0606030504020204" pitchFamily="34" charset="0"/>
            </a:endParaRPr>
          </a:p>
          <a:p>
            <a:pPr algn="just"/>
            <a:r>
              <a:rPr lang="es-ES" dirty="0" err="1">
                <a:latin typeface="Open Sans" panose="020B0606030504020204" pitchFamily="34" charset="0"/>
                <a:ea typeface="Open Sans" panose="020B0606030504020204" pitchFamily="34" charset="0"/>
                <a:cs typeface="Open Sans" panose="020B0606030504020204" pitchFamily="34" charset="0"/>
              </a:rPr>
              <a:t>It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stablishes</a:t>
            </a:r>
            <a:r>
              <a:rPr lang="es-ES" dirty="0">
                <a:latin typeface="Open Sans" panose="020B0606030504020204" pitchFamily="34" charset="0"/>
                <a:ea typeface="Open Sans" panose="020B0606030504020204" pitchFamily="34" charset="0"/>
                <a:cs typeface="Open Sans" panose="020B0606030504020204" pitchFamily="34" charset="0"/>
              </a:rPr>
              <a:t> a MDM Hub </a:t>
            </a:r>
            <a:r>
              <a:rPr lang="es-ES" dirty="0" err="1">
                <a:latin typeface="Open Sans" panose="020B0606030504020204" pitchFamily="34" charset="0"/>
                <a:ea typeface="Open Sans" panose="020B0606030504020204" pitchFamily="34" charset="0"/>
                <a:cs typeface="Open Sans" panose="020B0606030504020204" pitchFamily="34" charset="0"/>
              </a:rPr>
              <a:t>to</a:t>
            </a:r>
            <a:r>
              <a:rPr lang="es-ES" dirty="0">
                <a:latin typeface="Open Sans" panose="020B0606030504020204" pitchFamily="34" charset="0"/>
                <a:ea typeface="Open Sans" panose="020B0606030504020204" pitchFamily="34" charset="0"/>
                <a:cs typeface="Open Sans" panose="020B0606030504020204" pitchFamily="34" charset="0"/>
              </a:rPr>
              <a:t> store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Golden </a:t>
            </a:r>
            <a:r>
              <a:rPr lang="es-ES" dirty="0" err="1">
                <a:latin typeface="Open Sans" panose="020B0606030504020204" pitchFamily="34" charset="0"/>
                <a:ea typeface="Open Sans" panose="020B0606030504020204" pitchFamily="34" charset="0"/>
                <a:cs typeface="Open Sans" panose="020B0606030504020204" pitchFamily="34" charset="0"/>
              </a:rPr>
              <a:t>records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while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keeping</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operational</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systems</a:t>
            </a:r>
            <a:r>
              <a:rPr lang="es-ES" dirty="0">
                <a:latin typeface="Open Sans" panose="020B0606030504020204" pitchFamily="34" charset="0"/>
                <a:ea typeface="Open Sans" panose="020B0606030504020204" pitchFamily="34" charset="0"/>
                <a:cs typeface="Open Sans" panose="020B0606030504020204" pitchFamily="34" charset="0"/>
              </a:rPr>
              <a:t> running. </a:t>
            </a:r>
            <a:r>
              <a:rPr lang="es-ES" dirty="0" err="1">
                <a:latin typeface="Open Sans" panose="020B0606030504020204" pitchFamily="34" charset="0"/>
                <a:ea typeface="Open Sans" panose="020B0606030504020204" pitchFamily="34" charset="0"/>
                <a:cs typeface="Open Sans" panose="020B0606030504020204" pitchFamily="34" charset="0"/>
              </a:rPr>
              <a:t>Having</a:t>
            </a:r>
            <a:r>
              <a:rPr lang="es-ES" dirty="0">
                <a:latin typeface="Open Sans" panose="020B0606030504020204" pitchFamily="34" charset="0"/>
                <a:ea typeface="Open Sans" panose="020B0606030504020204" pitchFamily="34" charset="0"/>
                <a:cs typeface="Open Sans" panose="020B0606030504020204" pitchFamily="34" charset="0"/>
              </a:rPr>
              <a:t> Golden </a:t>
            </a:r>
            <a:r>
              <a:rPr lang="es-ES" dirty="0" err="1">
                <a:latin typeface="Open Sans" panose="020B0606030504020204" pitchFamily="34" charset="0"/>
                <a:ea typeface="Open Sans" panose="020B0606030504020204" pitchFamily="34" charset="0"/>
                <a:cs typeface="Open Sans" panose="020B0606030504020204" pitchFamily="34" charset="0"/>
              </a:rPr>
              <a:t>records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will</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enable</a:t>
            </a:r>
            <a:r>
              <a:rPr lang="es-ES" dirty="0">
                <a:latin typeface="Open Sans" panose="020B0606030504020204" pitchFamily="34" charset="0"/>
                <a:ea typeface="Open Sans" panose="020B0606030504020204" pitchFamily="34" charset="0"/>
                <a:cs typeface="Open Sans" panose="020B0606030504020204" pitchFamily="34" charset="0"/>
              </a:rPr>
              <a:t> a </a:t>
            </a:r>
            <a:r>
              <a:rPr lang="es-ES" dirty="0" err="1">
                <a:latin typeface="Open Sans" panose="020B0606030504020204" pitchFamily="34" charset="0"/>
                <a:ea typeface="Open Sans" panose="020B0606030504020204" pitchFamily="34" charset="0"/>
                <a:cs typeface="Open Sans" panose="020B0606030504020204" pitchFamily="34" charset="0"/>
              </a:rPr>
              <a:t>consistent</a:t>
            </a:r>
            <a:r>
              <a:rPr lang="es-ES" dirty="0">
                <a:latin typeface="Open Sans" panose="020B0606030504020204" pitchFamily="34" charset="0"/>
                <a:ea typeface="Open Sans" panose="020B0606030504020204" pitchFamily="34" charset="0"/>
                <a:cs typeface="Open Sans" panose="020B0606030504020204" pitchFamily="34" charset="0"/>
              </a:rPr>
              <a:t> and single </a:t>
            </a:r>
            <a:r>
              <a:rPr lang="es-ES" dirty="0" err="1">
                <a:latin typeface="Open Sans" panose="020B0606030504020204" pitchFamily="34" charset="0"/>
                <a:ea typeface="Open Sans" panose="020B0606030504020204" pitchFamily="34" charset="0"/>
                <a:cs typeface="Open Sans" panose="020B0606030504020204" pitchFamily="34" charset="0"/>
              </a:rPr>
              <a:t>view</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of</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entities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across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company</a:t>
            </a:r>
            <a:r>
              <a:rPr lang="es-ES" dirty="0">
                <a:latin typeface="Open Sans" panose="020B0606030504020204" pitchFamily="34" charset="0"/>
                <a:ea typeface="Open Sans" panose="020B0606030504020204" pitchFamily="34" charset="0"/>
                <a:cs typeface="Open Sans" panose="020B0606030504020204" pitchFamily="34" charset="0"/>
              </a:rPr>
              <a:t> and </a:t>
            </a:r>
            <a:r>
              <a:rPr lang="es-ES" dirty="0" err="1">
                <a:latin typeface="Open Sans" panose="020B0606030504020204" pitchFamily="34" charset="0"/>
                <a:ea typeface="Open Sans" panose="020B0606030504020204" pitchFamily="34" charset="0"/>
                <a:cs typeface="Open Sans" panose="020B0606030504020204" pitchFamily="34" charset="0"/>
              </a:rPr>
              <a:t>enable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reporting</a:t>
            </a:r>
            <a:r>
              <a:rPr lang="es-ES" dirty="0">
                <a:latin typeface="Open Sans" panose="020B0606030504020204" pitchFamily="34" charset="0"/>
                <a:ea typeface="Open Sans" panose="020B0606030504020204" pitchFamily="34" charset="0"/>
                <a:cs typeface="Open Sans" panose="020B0606030504020204" pitchFamily="34" charset="0"/>
              </a:rPr>
              <a:t> Enterprise-</a:t>
            </a:r>
            <a:r>
              <a:rPr lang="es-ES" dirty="0" err="1">
                <a:latin typeface="Open Sans" panose="020B0606030504020204" pitchFamily="34" charset="0"/>
                <a:ea typeface="Open Sans" panose="020B0606030504020204" pitchFamily="34" charset="0"/>
                <a:cs typeface="Open Sans" panose="020B0606030504020204" pitchFamily="34" charset="0"/>
              </a:rPr>
              <a:t>wide</a:t>
            </a:r>
            <a:r>
              <a:rPr lang="es-ES" dirty="0">
                <a:latin typeface="Open Sans" panose="020B0606030504020204" pitchFamily="34" charset="0"/>
                <a:ea typeface="Open Sans" panose="020B0606030504020204" pitchFamily="34" charset="0"/>
                <a:cs typeface="Open Sans" panose="020B0606030504020204" pitchFamily="34" charset="0"/>
              </a:rPr>
              <a:t>.</a:t>
            </a:r>
          </a:p>
          <a:p>
            <a:pPr algn="just"/>
            <a:endParaRPr lang="es-ES" dirty="0">
              <a:latin typeface="Open Sans" panose="020B0606030504020204" pitchFamily="34" charset="0"/>
              <a:ea typeface="Open Sans" panose="020B0606030504020204" pitchFamily="34" charset="0"/>
              <a:cs typeface="Open Sans" panose="020B0606030504020204" pitchFamily="34" charset="0"/>
            </a:endParaRPr>
          </a:p>
          <a:p>
            <a:pPr algn="just"/>
            <a:r>
              <a:rPr lang="es-ES" dirty="0" err="1">
                <a:latin typeface="Open Sans" panose="020B0606030504020204" pitchFamily="34" charset="0"/>
                <a:ea typeface="Open Sans" panose="020B0606030504020204" pitchFamily="34" charset="0"/>
                <a:cs typeface="Open Sans" panose="020B0606030504020204" pitchFamily="34" charset="0"/>
              </a:rPr>
              <a:t>There</a:t>
            </a:r>
            <a:r>
              <a:rPr lang="es-ES" dirty="0">
                <a:latin typeface="Open Sans" panose="020B0606030504020204" pitchFamily="34" charset="0"/>
                <a:ea typeface="Open Sans" panose="020B0606030504020204" pitchFamily="34" charset="0"/>
                <a:cs typeface="Open Sans" panose="020B0606030504020204" pitchFamily="34" charset="0"/>
              </a:rPr>
              <a:t> are </a:t>
            </a:r>
            <a:r>
              <a:rPr lang="es-ES" dirty="0" err="1">
                <a:latin typeface="Open Sans" panose="020B0606030504020204" pitchFamily="34" charset="0"/>
                <a:ea typeface="Open Sans" panose="020B0606030504020204" pitchFamily="34" charset="0"/>
                <a:cs typeface="Open Sans" panose="020B0606030504020204" pitchFamily="34" charset="0"/>
              </a:rPr>
              <a:t>people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knowledgable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on</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Business </a:t>
            </a:r>
            <a:r>
              <a:rPr lang="es-ES" dirty="0" err="1">
                <a:latin typeface="Open Sans" panose="020B0606030504020204" pitchFamily="34" charset="0"/>
                <a:ea typeface="Open Sans" panose="020B0606030504020204" pitchFamily="34" charset="0"/>
                <a:cs typeface="Open Sans" panose="020B0606030504020204" pitchFamily="34" charset="0"/>
              </a:rPr>
              <a:t>that</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could</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help</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create</a:t>
            </a:r>
            <a:r>
              <a:rPr lang="es-ES" dirty="0">
                <a:latin typeface="Open Sans" panose="020B0606030504020204" pitchFamily="34" charset="0"/>
                <a:ea typeface="Open Sans" panose="020B0606030504020204" pitchFamily="34" charset="0"/>
                <a:cs typeface="Open Sans" panose="020B0606030504020204" pitchFamily="34" charset="0"/>
              </a:rPr>
              <a:t> and </a:t>
            </a:r>
            <a:r>
              <a:rPr lang="es-ES" dirty="0" err="1">
                <a:latin typeface="Open Sans" panose="020B0606030504020204" pitchFamily="34" charset="0"/>
                <a:ea typeface="Open Sans" panose="020B0606030504020204" pitchFamily="34" charset="0"/>
                <a:cs typeface="Open Sans" panose="020B0606030504020204" pitchFamily="34" charset="0"/>
              </a:rPr>
              <a:t>maintain</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Golden </a:t>
            </a:r>
            <a:r>
              <a:rPr lang="es-ES" dirty="0" err="1">
                <a:latin typeface="Open Sans" panose="020B0606030504020204" pitchFamily="34" charset="0"/>
                <a:ea typeface="Open Sans" panose="020B0606030504020204" pitchFamily="34" charset="0"/>
                <a:cs typeface="Open Sans" panose="020B0606030504020204" pitchFamily="34" charset="0"/>
              </a:rPr>
              <a:t>records</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Addionally</a:t>
            </a:r>
            <a:r>
              <a:rPr lang="es-ES" dirty="0">
                <a:latin typeface="Open Sans" panose="020B0606030504020204" pitchFamily="34" charset="0"/>
                <a:ea typeface="Open Sans" panose="020B0606030504020204" pitchFamily="34" charset="0"/>
                <a:cs typeface="Open Sans" panose="020B0606030504020204" pitchFamily="34" charset="0"/>
              </a:rPr>
              <a:t> as </a:t>
            </a:r>
            <a:r>
              <a:rPr lang="es-ES" dirty="0" err="1">
                <a:latin typeface="Open Sans" panose="020B0606030504020204" pitchFamily="34" charset="0"/>
                <a:ea typeface="Open Sans" panose="020B0606030504020204" pitchFamily="34" charset="0"/>
                <a:cs typeface="Open Sans" panose="020B0606030504020204" pitchFamily="34" charset="0"/>
              </a:rPr>
              <a:t>they</a:t>
            </a:r>
            <a:r>
              <a:rPr lang="es-ES" dirty="0">
                <a:latin typeface="Open Sans" panose="020B0606030504020204" pitchFamily="34" charset="0"/>
                <a:ea typeface="Open Sans" panose="020B0606030504020204" pitchFamily="34" charset="0"/>
                <a:cs typeface="Open Sans" panose="020B0606030504020204" pitchFamily="34" charset="0"/>
              </a:rPr>
              <a:t> are </a:t>
            </a:r>
            <a:r>
              <a:rPr lang="es-ES" dirty="0" err="1">
                <a:latin typeface="Open Sans" panose="020B0606030504020204" pitchFamily="34" charset="0"/>
                <a:ea typeface="Open Sans" panose="020B0606030504020204" pitchFamily="34" charset="0"/>
                <a:cs typeface="Open Sans" panose="020B0606030504020204" pitchFamily="34" charset="0"/>
              </a:rPr>
              <a:t>incorporataning</a:t>
            </a:r>
            <a:r>
              <a:rPr lang="es-ES" dirty="0">
                <a:latin typeface="Open Sans" panose="020B0606030504020204" pitchFamily="34" charset="0"/>
                <a:ea typeface="Open Sans" panose="020B0606030504020204" pitchFamily="34" charset="0"/>
                <a:cs typeface="Open Sans" panose="020B0606030504020204" pitchFamily="34" charset="0"/>
              </a:rPr>
              <a:t> a new </a:t>
            </a:r>
            <a:r>
              <a:rPr lang="es-ES" dirty="0" err="1">
                <a:latin typeface="Open Sans" panose="020B0606030504020204" pitchFamily="34" charset="0"/>
                <a:ea typeface="Open Sans" panose="020B0606030504020204" pitchFamily="34" charset="0"/>
                <a:cs typeface="Open Sans" panose="020B0606030504020204" pitchFamily="34" charset="0"/>
              </a:rPr>
              <a:t>person</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to</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handle</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the</a:t>
            </a:r>
            <a:r>
              <a:rPr lang="es-ES" dirty="0">
                <a:latin typeface="Open Sans" panose="020B0606030504020204" pitchFamily="34" charset="0"/>
                <a:ea typeface="Open Sans" panose="020B0606030504020204" pitchFamily="34" charset="0"/>
                <a:cs typeface="Open Sans" panose="020B0606030504020204" pitchFamily="34" charset="0"/>
              </a:rPr>
              <a:t> data </a:t>
            </a:r>
            <a:r>
              <a:rPr lang="es-ES" dirty="0" err="1">
                <a:latin typeface="Open Sans" panose="020B0606030504020204" pitchFamily="34" charset="0"/>
                <a:ea typeface="Open Sans" panose="020B0606030504020204" pitchFamily="34" charset="0"/>
                <a:cs typeface="Open Sans" panose="020B0606030504020204" pitchFamily="34" charset="0"/>
              </a:rPr>
              <a:t>platform</a:t>
            </a:r>
            <a:r>
              <a:rPr lang="es-ES" dirty="0">
                <a:latin typeface="Open Sans" panose="020B0606030504020204" pitchFamily="34" charset="0"/>
                <a:ea typeface="Open Sans" panose="020B0606030504020204" pitchFamily="34" charset="0"/>
                <a:cs typeface="Open Sans" panose="020B0606030504020204" pitchFamily="34" charset="0"/>
              </a:rPr>
              <a:t>, targeting a </a:t>
            </a:r>
            <a:r>
              <a:rPr lang="es-ES" dirty="0" err="1">
                <a:latin typeface="Open Sans" panose="020B0606030504020204" pitchFamily="34" charset="0"/>
                <a:ea typeface="Open Sans" panose="020B0606030504020204" pitchFamily="34" charset="0"/>
                <a:cs typeface="Open Sans" panose="020B0606030504020204" pitchFamily="34" charset="0"/>
              </a:rPr>
              <a:t>medium</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maturity</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solution</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is</a:t>
            </a:r>
            <a:r>
              <a:rPr lang="es-ES" dirty="0">
                <a:latin typeface="Open Sans" panose="020B0606030504020204" pitchFamily="34" charset="0"/>
                <a:ea typeface="Open Sans" panose="020B0606030504020204" pitchFamily="34" charset="0"/>
                <a:cs typeface="Open Sans" panose="020B0606030504020204" pitchFamily="34" charset="0"/>
              </a:rPr>
              <a:t> a </a:t>
            </a:r>
            <a:r>
              <a:rPr lang="es-ES" dirty="0" err="1">
                <a:latin typeface="Open Sans" panose="020B0606030504020204" pitchFamily="34" charset="0"/>
                <a:ea typeface="Open Sans" panose="020B0606030504020204" pitchFamily="34" charset="0"/>
                <a:cs typeface="Open Sans" panose="020B0606030504020204" pitchFamily="34" charset="0"/>
              </a:rPr>
              <a:t>good</a:t>
            </a:r>
            <a:r>
              <a:rPr lang="es-ES" dirty="0">
                <a:latin typeface="Open Sans" panose="020B0606030504020204" pitchFamily="34" charset="0"/>
                <a:ea typeface="Open Sans" panose="020B0606030504020204" pitchFamily="34" charset="0"/>
                <a:cs typeface="Open Sans" panose="020B0606030504020204" pitchFamily="34" charset="0"/>
              </a:rPr>
              <a:t> </a:t>
            </a:r>
            <a:r>
              <a:rPr lang="es-ES" dirty="0" err="1">
                <a:latin typeface="Open Sans" panose="020B0606030504020204" pitchFamily="34" charset="0"/>
                <a:ea typeface="Open Sans" panose="020B0606030504020204" pitchFamily="34" charset="0"/>
                <a:cs typeface="Open Sans" panose="020B0606030504020204" pitchFamily="34" charset="0"/>
              </a:rPr>
              <a:t>fit</a:t>
            </a:r>
            <a:r>
              <a:rPr lang="es-ES" dirty="0">
                <a:latin typeface="Open Sans" panose="020B0606030504020204" pitchFamily="34" charset="0"/>
                <a:ea typeface="Open Sans" panose="020B0606030504020204" pitchFamily="34" charset="0"/>
                <a:cs typeface="Open Sans" panose="020B0606030504020204" pitchFamily="34" charset="0"/>
              </a:rPr>
              <a:t>.</a:t>
            </a:r>
          </a:p>
          <a:p>
            <a:pPr algn="just"/>
            <a:endParaRPr lang="es-ES"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6"/>
            <a:ext cx="6907500" cy="20728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A29A30E7-D933-AA08-A77E-F1873D698FE2}"/>
              </a:ext>
            </a:extLst>
          </p:cNvPr>
          <p:cNvSpPr txBox="1"/>
          <p:nvPr/>
        </p:nvSpPr>
        <p:spPr>
          <a:xfrm>
            <a:off x="463875" y="3105150"/>
            <a:ext cx="6844650" cy="3539430"/>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Items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a:t>
            </a:r>
            <a:r>
              <a:rPr lang="en-US" dirty="0" err="1">
                <a:latin typeface="Open Sans" panose="020B0606030504020204" pitchFamily="34" charset="0"/>
                <a:ea typeface="Open Sans" panose="020B0606030504020204" pitchFamily="34" charset="0"/>
                <a:cs typeface="Open Sans" panose="020B0606030504020204" pitchFamily="34" charset="0"/>
              </a:rPr>
              <a:t>SellerID</a:t>
            </a:r>
            <a:r>
              <a:rPr lang="en-US" dirty="0">
                <a:latin typeface="Open Sans" panose="020B0606030504020204" pitchFamily="34" charset="0"/>
                <a:ea typeface="Open Sans" panose="020B0606030504020204" pitchFamily="34" charset="0"/>
                <a:cs typeface="Open Sans" panose="020B0606030504020204" pitchFamily="34" charset="0"/>
              </a:rPr>
              <a:t> with </a:t>
            </a:r>
            <a:r>
              <a:rPr lang="en-US" dirty="0" err="1">
                <a:latin typeface="Open Sans" panose="020B0606030504020204" pitchFamily="34" charset="0"/>
                <a:ea typeface="Open Sans" panose="020B0606030504020204" pitchFamily="34" charset="0"/>
                <a:cs typeface="Open Sans" panose="020B0606030504020204" pitchFamily="34" charset="0"/>
              </a:rPr>
              <a:t>UserID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usr.users</a:t>
            </a:r>
            <a:r>
              <a:rPr lang="en-US" dirty="0">
                <a:latin typeface="Open Sans" panose="020B0606030504020204" pitchFamily="34" charset="0"/>
                <a:ea typeface="Open Sans" panose="020B0606030504020204" pitchFamily="34" charset="0"/>
                <a:cs typeface="Open Sans" panose="020B0606030504020204" pitchFamily="34" charset="0"/>
              </a:rPr>
              <a:t> table.</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a:t>
            </a:r>
            <a:r>
              <a:rPr lang="en-US" dirty="0" err="1">
                <a:latin typeface="Open Sans" panose="020B0606030504020204" pitchFamily="34" charset="0"/>
                <a:ea typeface="Open Sans" panose="020B0606030504020204" pitchFamily="34" charset="0"/>
                <a:cs typeface="Open Sans" panose="020B0606030504020204" pitchFamily="34" charset="0"/>
              </a:rPr>
              <a:t>ItemID</a:t>
            </a:r>
            <a:r>
              <a:rPr lang="en-US" dirty="0">
                <a:latin typeface="Open Sans" panose="020B0606030504020204" pitchFamily="34" charset="0"/>
                <a:ea typeface="Open Sans" panose="020B0606030504020204" pitchFamily="34" charset="0"/>
                <a:cs typeface="Open Sans" panose="020B0606030504020204" pitchFamily="34" charset="0"/>
              </a:rPr>
              <a:t> with </a:t>
            </a:r>
            <a:r>
              <a:rPr lang="en-US" dirty="0" err="1">
                <a:latin typeface="Open Sans" panose="020B0606030504020204" pitchFamily="34" charset="0"/>
                <a:ea typeface="Open Sans" panose="020B0606030504020204" pitchFamily="34" charset="0"/>
                <a:cs typeface="Open Sans" panose="020B0606030504020204" pitchFamily="34" charset="0"/>
              </a:rPr>
              <a:t>ProductID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li.listings</a:t>
            </a:r>
            <a:r>
              <a:rPr lang="en-US" dirty="0">
                <a:latin typeface="Open Sans" panose="020B0606030504020204" pitchFamily="34" charset="0"/>
                <a:ea typeface="Open Sans" panose="020B0606030504020204" pitchFamily="34" charset="0"/>
                <a:cs typeface="Open Sans" panose="020B0606030504020204" pitchFamily="34" charset="0"/>
              </a:rPr>
              <a:t> table.</a:t>
            </a:r>
          </a:p>
          <a:p>
            <a:pPr marL="342900"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Customers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a:t>
            </a:r>
            <a:r>
              <a:rPr lang="en-US" dirty="0" err="1">
                <a:latin typeface="Open Sans" panose="020B0606030504020204" pitchFamily="34" charset="0"/>
                <a:ea typeface="Open Sans" panose="020B0606030504020204" pitchFamily="34" charset="0"/>
                <a:cs typeface="Open Sans" panose="020B0606030504020204" pitchFamily="34" charset="0"/>
              </a:rPr>
              <a:t>UserID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usr.users</a:t>
            </a:r>
            <a:r>
              <a:rPr lang="en-US" dirty="0">
                <a:latin typeface="Open Sans" panose="020B0606030504020204" pitchFamily="34" charset="0"/>
                <a:ea typeface="Open Sans" panose="020B0606030504020204" pitchFamily="34" charset="0"/>
                <a:cs typeface="Open Sans" panose="020B0606030504020204" pitchFamily="34" charset="0"/>
              </a:rPr>
              <a:t> table with </a:t>
            </a:r>
            <a:r>
              <a:rPr lang="en-US" dirty="0" err="1">
                <a:latin typeface="Open Sans" panose="020B0606030504020204" pitchFamily="34" charset="0"/>
                <a:ea typeface="Open Sans" panose="020B0606030504020204" pitchFamily="34" charset="0"/>
                <a:cs typeface="Open Sans" panose="020B0606030504020204" pitchFamily="34" charset="0"/>
              </a:rPr>
              <a:t>UserID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cs.CustomerServiceRequests</a:t>
            </a:r>
            <a:r>
              <a:rPr lang="en-US" dirty="0">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a:t>
            </a:r>
            <a:r>
              <a:rPr lang="en-US" dirty="0" err="1">
                <a:latin typeface="Open Sans" panose="020B0606030504020204" pitchFamily="34" charset="0"/>
                <a:ea typeface="Open Sans" panose="020B0606030504020204" pitchFamily="34" charset="0"/>
                <a:cs typeface="Open Sans" panose="020B0606030504020204" pitchFamily="34" charset="0"/>
              </a:rPr>
              <a:t>UserID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usr.users</a:t>
            </a:r>
            <a:r>
              <a:rPr lang="en-US" dirty="0">
                <a:latin typeface="Open Sans" panose="020B0606030504020204" pitchFamily="34" charset="0"/>
                <a:ea typeface="Open Sans" panose="020B0606030504020204" pitchFamily="34" charset="0"/>
                <a:cs typeface="Open Sans" panose="020B0606030504020204" pitchFamily="34" charset="0"/>
              </a:rPr>
              <a:t> with </a:t>
            </a:r>
            <a:r>
              <a:rPr lang="en-US" dirty="0" err="1">
                <a:latin typeface="Open Sans" panose="020B0606030504020204" pitchFamily="34" charset="0"/>
                <a:ea typeface="Open Sans" panose="020B0606030504020204" pitchFamily="34" charset="0"/>
                <a:cs typeface="Open Sans" panose="020B0606030504020204" pitchFamily="34" charset="0"/>
              </a:rPr>
              <a:t>BuyerID</a:t>
            </a:r>
            <a:r>
              <a:rPr lang="en-US" dirty="0">
                <a:latin typeface="Open Sans" panose="020B0606030504020204" pitchFamily="34" charset="0"/>
                <a:ea typeface="Open Sans" panose="020B0606030504020204" pitchFamily="34" charset="0"/>
                <a:cs typeface="Open Sans" panose="020B0606030504020204" pitchFamily="34" charset="0"/>
              </a:rPr>
              <a:t> from </a:t>
            </a:r>
            <a:r>
              <a:rPr lang="en-US" dirty="0" err="1">
                <a:latin typeface="Open Sans" panose="020B0606030504020204" pitchFamily="34" charset="0"/>
                <a:ea typeface="Open Sans" panose="020B0606030504020204" pitchFamily="34" charset="0"/>
                <a:cs typeface="Open Sans" panose="020B0606030504020204" pitchFamily="34" charset="0"/>
              </a:rPr>
              <a:t>op.Orders</a:t>
            </a:r>
            <a:r>
              <a:rPr lang="en-US" dirty="0">
                <a:latin typeface="Open Sans" panose="020B0606030504020204" pitchFamily="34" charset="0"/>
                <a:ea typeface="Open Sans" panose="020B0606030504020204" pitchFamily="34" charset="0"/>
                <a:cs typeface="Open Sans" panose="020B0606030504020204" pitchFamily="34" charset="0"/>
              </a:rPr>
              <a:t> table.</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FirstName from </a:t>
            </a:r>
            <a:r>
              <a:rPr lang="en-US" dirty="0" err="1">
                <a:latin typeface="Open Sans" panose="020B0606030504020204" pitchFamily="34" charset="0"/>
                <a:ea typeface="Open Sans" panose="020B0606030504020204" pitchFamily="34" charset="0"/>
                <a:cs typeface="Open Sans" panose="020B0606030504020204" pitchFamily="34" charset="0"/>
              </a:rPr>
              <a:t>usr.users</a:t>
            </a:r>
            <a:r>
              <a:rPr lang="en-US" dirty="0">
                <a:latin typeface="Open Sans" panose="020B0606030504020204" pitchFamily="34" charset="0"/>
                <a:ea typeface="Open Sans" panose="020B0606030504020204" pitchFamily="34" charset="0"/>
                <a:cs typeface="Open Sans" panose="020B0606030504020204" pitchFamily="34" charset="0"/>
              </a:rPr>
              <a:t> table with FirstName from </a:t>
            </a:r>
            <a:r>
              <a:rPr lang="en-US" dirty="0" err="1">
                <a:latin typeface="Open Sans" panose="020B0606030504020204" pitchFamily="34" charset="0"/>
                <a:ea typeface="Open Sans" panose="020B0606030504020204" pitchFamily="34" charset="0"/>
                <a:cs typeface="Open Sans" panose="020B0606030504020204" pitchFamily="34" charset="0"/>
              </a:rPr>
              <a:t>cs.CustomerServiceRequests</a:t>
            </a:r>
            <a:r>
              <a:rPr lang="en-US" dirty="0">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Match LastName from </a:t>
            </a:r>
            <a:r>
              <a:rPr lang="en-US" dirty="0" err="1">
                <a:latin typeface="Open Sans" panose="020B0606030504020204" pitchFamily="34" charset="0"/>
                <a:ea typeface="Open Sans" panose="020B0606030504020204" pitchFamily="34" charset="0"/>
                <a:cs typeface="Open Sans" panose="020B0606030504020204" pitchFamily="34" charset="0"/>
              </a:rPr>
              <a:t>usr.users</a:t>
            </a:r>
            <a:r>
              <a:rPr lang="en-US" dirty="0">
                <a:latin typeface="Open Sans" panose="020B0606030504020204" pitchFamily="34" charset="0"/>
                <a:ea typeface="Open Sans" panose="020B0606030504020204" pitchFamily="34" charset="0"/>
                <a:cs typeface="Open Sans" panose="020B0606030504020204" pitchFamily="34" charset="0"/>
              </a:rPr>
              <a:t> table with LastName from </a:t>
            </a:r>
            <a:r>
              <a:rPr lang="en-US" dirty="0" err="1">
                <a:latin typeface="Open Sans" panose="020B0606030504020204" pitchFamily="34" charset="0"/>
                <a:ea typeface="Open Sans" panose="020B0606030504020204" pitchFamily="34" charset="0"/>
                <a:cs typeface="Open Sans" panose="020B0606030504020204" pitchFamily="34" charset="0"/>
              </a:rPr>
              <a:t>cs.CustomerServiceRequests</a:t>
            </a:r>
            <a:r>
              <a:rPr lang="en-US" dirty="0">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35814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8AFADD65-BD04-255C-FF5D-F02510344840}"/>
              </a:ext>
            </a:extLst>
          </p:cNvPr>
          <p:cNvSpPr txBox="1"/>
          <p:nvPr/>
        </p:nvSpPr>
        <p:spPr>
          <a:xfrm>
            <a:off x="457201" y="4208236"/>
            <a:ext cx="6842100" cy="4185761"/>
          </a:xfrm>
          <a:prstGeom prst="rect">
            <a:avLst/>
          </a:prstGeom>
          <a:noFill/>
        </p:spPr>
        <p:txBody>
          <a:bodyPr wrap="square" rtlCol="0">
            <a:spAutoFit/>
          </a:bodyPr>
          <a:lstStyle/>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latin typeface="Open Sans" panose="020B0606030504020204" pitchFamily="34" charset="0"/>
                <a:ea typeface="Open Sans" panose="020B0606030504020204" pitchFamily="34" charset="0"/>
                <a:cs typeface="Open Sans" panose="020B0606030504020204" pitchFamily="34" charset="0"/>
              </a:rPr>
              <a:t>To oversee the new Data Management initiative at </a:t>
            </a:r>
            <a:r>
              <a:rPr lang="en-US" dirty="0" err="1">
                <a:latin typeface="Open Sans" panose="020B0606030504020204" pitchFamily="34" charset="0"/>
                <a:ea typeface="Open Sans" panose="020B0606030504020204" pitchFamily="34" charset="0"/>
                <a:cs typeface="Open Sans" panose="020B0606030504020204" pitchFamily="34" charset="0"/>
              </a:rPr>
              <a:t>SneakerPark</a:t>
            </a:r>
            <a:r>
              <a:rPr lang="en-US" dirty="0">
                <a:latin typeface="Open Sans" panose="020B0606030504020204" pitchFamily="34" charset="0"/>
                <a:ea typeface="Open Sans" panose="020B0606030504020204" pitchFamily="34" charset="0"/>
                <a:cs typeface="Open Sans" panose="020B0606030504020204" pitchFamily="34" charset="0"/>
              </a:rPr>
              <a:t>, several key data governance roles and responsibilities will be necessary.</a:t>
            </a:r>
          </a:p>
          <a:p>
            <a:pPr algn="just"/>
            <a:r>
              <a:rPr lang="en-US" dirty="0">
                <a:latin typeface="Open Sans" panose="020B0606030504020204" pitchFamily="34" charset="0"/>
                <a:ea typeface="Open Sans" panose="020B0606030504020204" pitchFamily="34" charset="0"/>
                <a:cs typeface="Open Sans" panose="020B0606030504020204" pitchFamily="34" charset="0"/>
              </a:rPr>
              <a:t>SME from the Business to define data quality rules to ensure data is complete, accurate and consistent with company expectations.</a:t>
            </a:r>
          </a:p>
          <a:p>
            <a:pPr algn="just"/>
            <a:r>
              <a:rPr lang="en-US" dirty="0">
                <a:latin typeface="Open Sans" panose="020B0606030504020204" pitchFamily="34" charset="0"/>
                <a:ea typeface="Open Sans" panose="020B0606030504020204" pitchFamily="34" charset="0"/>
                <a:cs typeface="Open Sans" panose="020B0606030504020204" pitchFamily="34" charset="0"/>
              </a:rPr>
              <a:t>Data stewards, responsible to review and approve metadata keeping the metadata governed and managed to be usable and consumable for the company.</a:t>
            </a:r>
          </a:p>
          <a:p>
            <a:pPr algn="just"/>
            <a:r>
              <a:rPr lang="en-US" dirty="0">
                <a:latin typeface="Open Sans" panose="020B0606030504020204" pitchFamily="34" charset="0"/>
                <a:ea typeface="Open Sans" panose="020B0606030504020204" pitchFamily="34" charset="0"/>
                <a:cs typeface="Open Sans" panose="020B0606030504020204" pitchFamily="34" charset="0"/>
              </a:rPr>
              <a:t>Data Architect, to lead the Enterprise Data Management Program and build the MDM Hub.</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latin typeface="Open Sans" panose="020B0606030504020204" pitchFamily="34" charset="0"/>
                <a:ea typeface="Open Sans" panose="020B0606030504020204" pitchFamily="34" charset="0"/>
                <a:cs typeface="Open Sans" panose="020B0606030504020204" pitchFamily="34" charset="0"/>
              </a:rPr>
              <a:t>Based on the current employees at </a:t>
            </a:r>
            <a:r>
              <a:rPr lang="en-US" dirty="0" err="1">
                <a:latin typeface="Open Sans" panose="020B0606030504020204" pitchFamily="34" charset="0"/>
                <a:ea typeface="Open Sans" panose="020B0606030504020204" pitchFamily="34" charset="0"/>
                <a:cs typeface="Open Sans" panose="020B0606030504020204" pitchFamily="34" charset="0"/>
              </a:rPr>
              <a:t>SneakerPark</a:t>
            </a:r>
            <a:r>
              <a:rPr lang="en-US" dirty="0">
                <a:latin typeface="Open Sans" panose="020B0606030504020204" pitchFamily="34" charset="0"/>
                <a:ea typeface="Open Sans" panose="020B0606030504020204" pitchFamily="34" charset="0"/>
                <a:cs typeface="Open Sans" panose="020B0606030504020204" pitchFamily="34" charset="0"/>
              </a:rPr>
              <a:t>, new hires will be required with experience in Data Management. Jake has IT and DBA experience that contributes with technical and operational processes. Jessica, a senior business analyst and subject-matter expert on </a:t>
            </a:r>
            <a:r>
              <a:rPr lang="en-US" dirty="0" err="1">
                <a:latin typeface="Open Sans" panose="020B0606030504020204" pitchFamily="34" charset="0"/>
                <a:ea typeface="Open Sans" panose="020B0606030504020204" pitchFamily="34" charset="0"/>
                <a:cs typeface="Open Sans" panose="020B0606030504020204" pitchFamily="34" charset="0"/>
              </a:rPr>
              <a:t>SneakerPark's</a:t>
            </a:r>
            <a:r>
              <a:rPr lang="en-US" dirty="0">
                <a:latin typeface="Open Sans" panose="020B0606030504020204" pitchFamily="34" charset="0"/>
                <a:ea typeface="Open Sans" panose="020B0606030504020204" pitchFamily="34" charset="0"/>
                <a:cs typeface="Open Sans" panose="020B0606030504020204" pitchFamily="34" charset="0"/>
              </a:rPr>
              <a:t> data, has been instrumental in diagnosing data issues but may be overwhelmed by the additional task of metadata management and data governance. Therefore, it might be beneficial to hire new people with specialized skills in data governance to effectively oversee the new Data Management initiative.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AE38121E-04DD-C8FB-885A-5949B891D4D0}"/>
              </a:ext>
            </a:extLst>
          </p:cNvPr>
          <p:cNvPicPr>
            <a:picLocks noChangeAspect="1"/>
          </p:cNvPicPr>
          <p:nvPr/>
        </p:nvPicPr>
        <p:blipFill>
          <a:blip r:embed="rId3"/>
          <a:stretch>
            <a:fillRect/>
          </a:stretch>
        </p:blipFill>
        <p:spPr>
          <a:xfrm>
            <a:off x="904459" y="2576170"/>
            <a:ext cx="5963482" cy="4906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e4db608-ddec-4a44-8ad7-7d5a79b7448e}" enabled="1" method="Standard" siteId="{fd799da1-bfc1-4234-a91c-72b3a1cb9e26}" removed="0"/>
</clbl:labelList>
</file>

<file path=docProps/app.xml><?xml version="1.0" encoding="utf-8"?>
<Properties xmlns="http://schemas.openxmlformats.org/officeDocument/2006/extended-properties" xmlns:vt="http://schemas.openxmlformats.org/officeDocument/2006/docPropsVTypes">
  <TotalTime>628</TotalTime>
  <Words>1389</Words>
  <Application>Microsoft Office PowerPoint</Application>
  <PresentationFormat>Custom</PresentationFormat>
  <Paragraphs>98</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Open Sans</vt:lpstr>
      <vt:lpstr>Arial</vt:lpstr>
      <vt:lpstr>Helvetica Neue</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Roncoroni, Leandro</cp:lastModifiedBy>
  <cp:revision>1</cp:revision>
  <dcterms:modified xsi:type="dcterms:W3CDTF">2025-05-06T20:41:17Z</dcterms:modified>
</cp:coreProperties>
</file>