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8" r:id="rId6"/>
    <p:sldId id="264" r:id="rId7"/>
    <p:sldId id="257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stiopolis.com/metodos-y-tecnicas-de-investigac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9F295-2B0B-03FB-FA9C-AE643B113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7832" y="1422916"/>
            <a:ext cx="5518066" cy="2268559"/>
          </a:xfrm>
        </p:spPr>
        <p:txBody>
          <a:bodyPr/>
          <a:lstStyle/>
          <a:p>
            <a:r>
              <a:rPr lang="es-MX" dirty="0"/>
              <a:t>Métodos Científicos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FA728C0-0BE9-1879-33B5-18F455D20643}"/>
              </a:ext>
            </a:extLst>
          </p:cNvPr>
          <p:cNvSpPr txBox="1"/>
          <p:nvPr/>
        </p:nvSpPr>
        <p:spPr>
          <a:xfrm>
            <a:off x="2736780" y="3940967"/>
            <a:ext cx="53091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/>
              <a:t>Villaseñor Hernández, Diego Israel</a:t>
            </a:r>
          </a:p>
          <a:p>
            <a:pPr algn="r"/>
            <a:r>
              <a:rPr lang="es-MX" sz="1600" dirty="0"/>
              <a:t>NC:23400002</a:t>
            </a:r>
          </a:p>
          <a:p>
            <a:pPr algn="r"/>
            <a:r>
              <a:rPr lang="es-MX" sz="1600" dirty="0"/>
              <a:t> </a:t>
            </a:r>
            <a:r>
              <a:rPr lang="es-MX" sz="1600" dirty="0" err="1"/>
              <a:t>Rodriguez</a:t>
            </a:r>
            <a:r>
              <a:rPr lang="es-MX" sz="1600" dirty="0"/>
              <a:t> </a:t>
            </a:r>
            <a:r>
              <a:rPr lang="es-MX" sz="1600" dirty="0" err="1"/>
              <a:t>Perez</a:t>
            </a:r>
            <a:r>
              <a:rPr lang="es-MX" sz="1600" dirty="0"/>
              <a:t> Sergio Octavio</a:t>
            </a:r>
          </a:p>
          <a:p>
            <a:pPr algn="r"/>
            <a:r>
              <a:rPr lang="es-MX" sz="1600" dirty="0"/>
              <a:t>NC:22400662</a:t>
            </a:r>
          </a:p>
          <a:p>
            <a:pPr algn="r"/>
            <a:r>
              <a:rPr lang="es-MX" sz="1600" dirty="0"/>
              <a:t>Pineda Quintero Luis </a:t>
            </a:r>
            <a:r>
              <a:rPr lang="es-MX" sz="1600" dirty="0" err="1"/>
              <a:t>Angel</a:t>
            </a:r>
            <a:r>
              <a:rPr lang="es-MX" sz="1600" dirty="0"/>
              <a:t> </a:t>
            </a:r>
          </a:p>
          <a:p>
            <a:pPr algn="r"/>
            <a:r>
              <a:rPr lang="es-MX" sz="1600" dirty="0"/>
              <a:t>NC:22400642</a:t>
            </a:r>
          </a:p>
          <a:p>
            <a:pPr algn="r"/>
            <a:r>
              <a:rPr lang="es-MX" sz="1600" dirty="0"/>
              <a:t>Ibarra Topete Sergio </a:t>
            </a:r>
            <a:r>
              <a:rPr lang="es-MX" sz="1600" dirty="0" err="1"/>
              <a:t>Ivan</a:t>
            </a:r>
            <a:r>
              <a:rPr lang="es-MX" sz="1600" dirty="0"/>
              <a:t> </a:t>
            </a:r>
          </a:p>
          <a:p>
            <a:pPr algn="r"/>
            <a:r>
              <a:rPr lang="es-MX" sz="1600" dirty="0"/>
              <a:t>NC:21400707   </a:t>
            </a:r>
          </a:p>
        </p:txBody>
      </p:sp>
    </p:spTree>
    <p:extLst>
      <p:ext uri="{BB962C8B-B14F-4D97-AF65-F5344CB8AC3E}">
        <p14:creationId xmlns:p14="http://schemas.microsoft.com/office/powerpoint/2010/main" val="348614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B9310E-573A-EB17-940C-754E359A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343" y="1698171"/>
            <a:ext cx="9459796" cy="49079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 la estrategia concreta e integral de trabajo para el análisis de un problema o cuestión, coherente con los objetivos de la investigación; requiere de un procedimiento riguroso, formulado de una manera lógica, que el investigador debe seguir en la adquisición del conocimiento.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Diferencias.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 de pasos y etapas que debe cumplir una investigación y este se aplica a varias ciencias.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Sólo debe haber un método.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Rasgos.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Coherente con los objetivos de la investigación.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Procedimiento riguroso.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Formulado de manera lógica.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Relación.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Orienta a la técnica.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B480748-78BB-20FA-D98F-B1DCE62FF910}"/>
              </a:ext>
            </a:extLst>
          </p:cNvPr>
          <p:cNvSpPr txBox="1"/>
          <p:nvPr/>
        </p:nvSpPr>
        <p:spPr>
          <a:xfrm>
            <a:off x="3900196" y="716024"/>
            <a:ext cx="372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Método</a:t>
            </a:r>
          </a:p>
        </p:txBody>
      </p:sp>
    </p:spTree>
    <p:extLst>
      <p:ext uri="{BB962C8B-B14F-4D97-AF65-F5344CB8AC3E}">
        <p14:creationId xmlns:p14="http://schemas.microsoft.com/office/powerpoint/2010/main" val="411555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ED808-C9CB-804E-7ED6-C762040E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698" y="1250301"/>
            <a:ext cx="9534441" cy="30231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conjunto de instrumentos, medios, acciones y protocolos que tienen como objetivo obtener un resultado determinado y efectivo, sea en el campo que sea de la acción racional.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Conjunto de instrumentos en el cual se efectúa el método.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existir distintas técnicas dentro del método a utilizar.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00273B-722F-AC9A-95C5-A3AC13EF0C8D}"/>
              </a:ext>
            </a:extLst>
          </p:cNvPr>
          <p:cNvSpPr txBox="1"/>
          <p:nvPr/>
        </p:nvSpPr>
        <p:spPr>
          <a:xfrm>
            <a:off x="3900196" y="716024"/>
            <a:ext cx="372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Técnica </a:t>
            </a:r>
          </a:p>
        </p:txBody>
      </p:sp>
    </p:spTree>
    <p:extLst>
      <p:ext uri="{BB962C8B-B14F-4D97-AF65-F5344CB8AC3E}">
        <p14:creationId xmlns:p14="http://schemas.microsoft.com/office/powerpoint/2010/main" val="410978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01EAD-DB12-BA4A-2546-8F906B6D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47" y="1026367"/>
            <a:ext cx="9629192" cy="542108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Rasgos.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regladas y relativamente invariables: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en una cultura o grupo humano, en un ámbito geográfico o tiempo particular. </a:t>
            </a:r>
            <a:r>
              <a:rPr lang="es-E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ejemplo,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técnicas de encender fuego son todas similares en una sociedad civilizada; para encender un horno o un cigarrillo, pero distintas para una tribu amazónica, donde sus técnicas tienen otras reglas.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transmisibles: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Alguien que no las conozca puede aprender por transmisión de información, por ejemplo, por imitación o por interacción personal con un experto en la técnica.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eficaces: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Permiten obtener el resultado, aunque no necesariamente de la manera más eficiente posible.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éxito de la técnica presupone el método </a:t>
            </a:r>
            <a:r>
              <a:rPr lang="es-ES" sz="1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céteris</a:t>
            </a:r>
            <a:r>
              <a:rPr lang="es-E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páribus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es, para que la técnica funcione ciertas condiciones exteriores al sujeto deben aproximadamente iguales. </a:t>
            </a:r>
            <a:r>
              <a:rPr lang="es-ES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ejemplo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 se puede encender fuego bajo la lluvia.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son inmutables: </a:t>
            </a: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ser modificadas o reemplazadas cuando se inventa o descubre otra mejor. Las técnicas evolucionan con el transcurso del tiempo.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Ayuda a desarrollar el método.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85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70C122-0E95-132F-1BAB-1D6687FD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4" y="272756"/>
            <a:ext cx="9629191" cy="62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611AE-80F4-DD92-D0EE-21D1B0AB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Métodos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406C8-B6E1-0445-2A68-9FFFD167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1600" dirty="0"/>
              <a:t>Método No científico </a:t>
            </a:r>
          </a:p>
          <a:p>
            <a:r>
              <a:rPr lang="es-MX" sz="1400" dirty="0"/>
              <a:t>Método que consiste en realizar análisis descriptivos de las costumbres, creencias, prácticas sociales de tribus, pueblos y comunidades.</a:t>
            </a:r>
          </a:p>
          <a:p>
            <a:r>
              <a:rPr lang="es-MX" sz="1600" dirty="0"/>
              <a:t>Método Lógico </a:t>
            </a:r>
          </a:p>
          <a:p>
            <a:r>
              <a:rPr lang="es-MX" sz="1400" dirty="0"/>
              <a:t>se basan en el estudio histórico poniendo de manifiesto la lógica interna de desarrollo, de su teoría y halla el conocimiento más profundo de esta, de su esencia.</a:t>
            </a:r>
            <a:endParaRPr lang="es-MX" sz="1600" dirty="0"/>
          </a:p>
          <a:p>
            <a:r>
              <a:rPr lang="es-MX" sz="1600" dirty="0"/>
              <a:t>Método Científico </a:t>
            </a:r>
          </a:p>
          <a:p>
            <a:r>
              <a:rPr lang="es-MX" sz="1600" dirty="0"/>
              <a:t>Es una forma de comprobar hipótesis que implica el diseño de técnicas de ensayo y verificación aceptadas por la comunidad científica como válidas.</a:t>
            </a:r>
          </a:p>
          <a:p>
            <a:r>
              <a:rPr lang="es-MX" sz="1600" dirty="0"/>
              <a:t>Dato</a:t>
            </a:r>
          </a:p>
          <a:p>
            <a:r>
              <a:rPr lang="es-MX" sz="1600" dirty="0"/>
              <a:t>El método científico a sido usado desde el siglo XVII </a:t>
            </a:r>
          </a:p>
          <a:p>
            <a:endParaRPr lang="es-MX" sz="1600" dirty="0"/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151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FF7CF1-FF1A-805F-7D43-75C141F9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4" y="213169"/>
            <a:ext cx="9713168" cy="64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B5444-B9D1-C78F-6DAC-86ED2EAE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5308A-1A8D-DD26-FEB3-E70C8008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35494"/>
            <a:ext cx="7796540" cy="431445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Hidalgo, I. V. (2005). Tipos de estudio y métodos de investigación. </a:t>
            </a:r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Recuperado el Noviembre de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E. S. (18 de enero de 2014). </a:t>
            </a:r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La enciclopedia de Ciencias y Tecnologías en Argentina Recuperado de https://cyt-ar.com.ar/cyt-ar/index.php/T%C3%A9cnica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257675" algn="l"/>
              </a:tabLs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Bermas, P. (2023). </a:t>
            </a:r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Métodos, técnicas e instrumentos de recolección de datos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Centro Virtual de Aprendizaje, Tecnológico de Monterrey. Recuperado de http://www.cca.org.mx/ps/profesores/cursos/apops/Obj02/web/media/pdf/Parasabermas.pdf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257675" algn="l"/>
              </a:tabLs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Ramos Chagoya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(2018, julio 1). </a:t>
            </a:r>
            <a:r>
              <a:rPr lang="es-MX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Métodos y técnicas de investigación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Recuperado de </a:t>
            </a:r>
            <a:r>
              <a:rPr lang="es-MX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https://www.gestiopolis.com/metodos-y-tecnicas-de-investigacion/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444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C847D-C7B8-597C-0EA8-318E4324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Kerlinger, F. (1986). Foundations of Behavioral Research.</a:t>
            </a:r>
          </a:p>
          <a:p>
            <a:r>
              <a:rPr lang="en-US" dirty="0"/>
              <a:t> Holt, Rinehart, and Winston.	Mouton, J., &amp; Blake, S. (2006). Writing a research proposal.</a:t>
            </a:r>
          </a:p>
          <a:p>
            <a:r>
              <a:rPr lang="en-US" dirty="0"/>
              <a:t> Juta and Company Ltd. Babbie, E. (2016). The practice of social research. Cengage Learning.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050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179</TotalTime>
  <Words>685</Words>
  <Application>Microsoft Office PowerPoint</Application>
  <PresentationFormat>Panorámica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MS Shell Dlg 2</vt:lpstr>
      <vt:lpstr>Wingdings</vt:lpstr>
      <vt:lpstr>Wingdings 3</vt:lpstr>
      <vt:lpstr>Madison</vt:lpstr>
      <vt:lpstr>Métodos Científicos </vt:lpstr>
      <vt:lpstr>Presentación de PowerPoint</vt:lpstr>
      <vt:lpstr>Presentación de PowerPoint</vt:lpstr>
      <vt:lpstr>Presentación de PowerPoint</vt:lpstr>
      <vt:lpstr>Presentación de PowerPoint</vt:lpstr>
      <vt:lpstr>Tipos de Métodos </vt:lpstr>
      <vt:lpstr>Presentación de PowerPoint</vt:lpstr>
      <vt:lpstr>Referencias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Científicos </dc:title>
  <dc:creator>Usuario</dc:creator>
  <cp:lastModifiedBy>Usuario</cp:lastModifiedBy>
  <cp:revision>4</cp:revision>
  <dcterms:created xsi:type="dcterms:W3CDTF">2023-02-21T01:21:30Z</dcterms:created>
  <dcterms:modified xsi:type="dcterms:W3CDTF">2023-02-21T04:21:08Z</dcterms:modified>
</cp:coreProperties>
</file>