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83.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82.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37" r:id="rId4"/>
    <p:sldMasterId id="2147483738"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Spline Sans"/>
      <p:regular r:id="rId15"/>
      <p:bold r:id="rId16"/>
    </p:embeddedFont>
    <p:embeddedFont>
      <p:font typeface="Lexend Light"/>
      <p:regular r:id="rId17"/>
      <p:bold r:id="rId18"/>
    </p:embeddedFont>
    <p:embeddedFont>
      <p:font typeface="Della Respira"/>
      <p:regular r:id="rId19"/>
    </p:embeddedFont>
    <p:embeddedFont>
      <p:font typeface="DM Sans Light"/>
      <p:regular r:id="rId20"/>
      <p:bold r:id="rId21"/>
      <p:italic r:id="rId22"/>
      <p:boldItalic r:id="rId23"/>
    </p:embeddedFont>
    <p:embeddedFont>
      <p:font typeface="Lexend"/>
      <p:regular r:id="rId24"/>
      <p:bold r:id="rId25"/>
    </p:embeddedFont>
    <p:embeddedFont>
      <p:font typeface="DM Sans"/>
      <p:regular r:id="rId26"/>
      <p:bold r:id="rId27"/>
      <p:italic r:id="rId28"/>
      <p:boldItalic r:id="rId29"/>
    </p:embeddedFont>
    <p:embeddedFont>
      <p:font typeface="Spline Sans Medium"/>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plineSansMedium-bold.fntdata"/><Relationship Id="rId30" Type="http://schemas.openxmlformats.org/officeDocument/2006/relationships/font" Target="fonts/SplineSansMedium-regular.fntdata"/><Relationship Id="rId20" Type="http://schemas.openxmlformats.org/officeDocument/2006/relationships/font" Target="fonts/DMSansLight-regular.fntdata"/><Relationship Id="rId22" Type="http://schemas.openxmlformats.org/officeDocument/2006/relationships/font" Target="fonts/DMSansLight-italic.fntdata"/><Relationship Id="rId21" Type="http://schemas.openxmlformats.org/officeDocument/2006/relationships/font" Target="fonts/DMSansLight-bold.fntdata"/><Relationship Id="rId24" Type="http://schemas.openxmlformats.org/officeDocument/2006/relationships/font" Target="fonts/Lexend-regular.fntdata"/><Relationship Id="rId23" Type="http://schemas.openxmlformats.org/officeDocument/2006/relationships/font" Target="fonts/DMSansLight-boldItalic.fntdata"/><Relationship Id="rId26" Type="http://schemas.openxmlformats.org/officeDocument/2006/relationships/font" Target="fonts/DMSans-regular.fntdata"/><Relationship Id="rId25" Type="http://schemas.openxmlformats.org/officeDocument/2006/relationships/font" Target="fonts/Lexend-bold.fntdata"/><Relationship Id="rId28" Type="http://schemas.openxmlformats.org/officeDocument/2006/relationships/font" Target="fonts/DMSans-italic.fntdata"/><Relationship Id="rId27" Type="http://schemas.openxmlformats.org/officeDocument/2006/relationships/font" Target="fonts/DMSans-bold.fntdata"/><Relationship Id="rId29" Type="http://schemas.openxmlformats.org/officeDocument/2006/relationships/font" Target="fonts/DM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SplineSans-regular.fntdata"/><Relationship Id="rId14" Type="http://schemas.openxmlformats.org/officeDocument/2006/relationships/slide" Target="slides/slide8.xml"/><Relationship Id="rId17" Type="http://schemas.openxmlformats.org/officeDocument/2006/relationships/font" Target="fonts/LexendLight-regular.fntdata"/><Relationship Id="rId16" Type="http://schemas.openxmlformats.org/officeDocument/2006/relationships/font" Target="fonts/SplineSans-bold.fntdata"/><Relationship Id="rId19" Type="http://schemas.openxmlformats.org/officeDocument/2006/relationships/font" Target="fonts/DellaRespira-regular.fntdata"/><Relationship Id="rId18" Type="http://schemas.openxmlformats.org/officeDocument/2006/relationships/font" Target="fonts/LexendLigh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34e0677d668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34e0677d668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t>Hey, my name is Léa Runesha and t</a:t>
            </a:r>
            <a:r>
              <a:rPr lang="en"/>
              <a:t>oday, I’m excited to walk you through my project, which focuses on building a deep learning model for automatic music genre classification. This model leverages convolutional neural networks (CNNs) in combination with Mel-spectrograms to recognize genre characteristics in audio tracks. We'll cover why this matters, how the model was built and trained, and where it could go from here.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g34e0677d668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1" name="Google Shape;961;g34e0677d668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t>Music genre tags shape the way we explore and discover music, especially on streaming platforms. But assigning these tags manually can be slow and subjective. Using deep learning, we can automatically and consistently identify genres—even in massive, uncurated audio collections. This has implications not just for commercial platforms but also for independent creators and archivists.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g34e0677d668_0_1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g34e0677d668_0_1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my</a:t>
            </a:r>
            <a:r>
              <a:rPr lang="en"/>
              <a:t> project uses the GTZAN dataset from kaggle, which is used in music information retrieval research. After cleaning and preprocessing, each audio file was transformed into a Mel-spectrogram—a time-frequency representation that the CNN can analyze. Here are a couple of examples,</a:t>
            </a:r>
            <a:br>
              <a:rPr lang="en"/>
            </a:br>
            <a:br>
              <a:rPr lang="en"/>
            </a:br>
            <a:r>
              <a:rPr lang="en"/>
              <a:t> This approach allows the model to pick up on sonic patterns like rhythm and texture, which are often genre-specific.</a:t>
            </a:r>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34e0677d668_0_1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34e0677d668_0_1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T</a:t>
            </a:r>
            <a:r>
              <a:rPr lang="en"/>
              <a:t>he CNN is structured to first extract low-level features like short-term rhythms and textures, and then learn higher-level abstractions relevant to genre. Adaptive pooling is key here because it ensures that we can handle spectrograms of varying lengths. Then, we can flatten the output and pass it through two fully connected layers with dropout, helping the model generalize and avoid overfitting.</a:t>
            </a:r>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34e0677d668_0_1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34e0677d668_0_1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The model steadily improved over 50 training epochs, with training accuracy peaking above 94%. The final test accuracy was 77.5%, which is fairly good for a baseline model. Notably, genres like classical and metal had distinct features that the model learned well. However, blues and rock—genres that share sonic elements—were often confused, as shown in the confusion matrix.</a:t>
            </a:r>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g34e0677d668_0_1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3" name="Google Shape;1003;g34e0677d668_0_1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While the CNN worked well, it doesn’t capture long-term temporal dependencies—important for understanding rhythm and musical phrasing. Future versions could incorporate LSTMs or attention mechanisms to address this. Additionally, data augmentation and more diverse datasets would help the model generalize to real-world music beyond the ten genres in GTZAN.</a:t>
            </a:r>
            <a:endParaRPr/>
          </a:p>
          <a:p>
            <a:pPr indent="0" lvl="0" marL="0" rtl="0" algn="l">
              <a:lnSpc>
                <a:spcPct val="115000"/>
              </a:lnSpc>
              <a:spcBef>
                <a:spcPts val="1200"/>
              </a:spcBef>
              <a:spcAft>
                <a:spcPts val="0"/>
              </a:spcAft>
              <a:buClr>
                <a:schemeClr val="dk1"/>
              </a:buClr>
              <a:buSzPts val="1100"/>
              <a:buFont typeface="Arial"/>
              <a:buNone/>
            </a:pPr>
            <a:r>
              <a:rPr lang="en"/>
              <a:t>This project shows that CNNs can offer a solid foundation for automatic genre classification. With more advanced modeling and data strategies, this work could potentially scale into tools used in music discovery platforms or content curation apps. If you're interested in music information retrieval, I encourage you to experiment with augmentations, hybrid architectures, and new datasets. Thank you. </a:t>
            </a:r>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g34e0677d668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4" name="Google Shape;1014;g34e0677d668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g34e0677d668_0_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1" name="Google Shape;1021;g34e0677d668_0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CUSTOM">
    <p:spTree>
      <p:nvGrpSpPr>
        <p:cNvPr id="9" name="Shape 9"/>
        <p:cNvGrpSpPr/>
        <p:nvPr/>
      </p:nvGrpSpPr>
      <p:grpSpPr>
        <a:xfrm>
          <a:off x="0" y="0"/>
          <a:ext cx="0" cy="0"/>
          <a:chOff x="0" y="0"/>
          <a:chExt cx="0" cy="0"/>
        </a:xfrm>
      </p:grpSpPr>
      <p:sp>
        <p:nvSpPr>
          <p:cNvPr id="10" name="Google Shape;10;p2"/>
          <p:cNvSpPr/>
          <p:nvPr/>
        </p:nvSpPr>
        <p:spPr>
          <a:xfrm>
            <a:off x="274950" y="284775"/>
            <a:ext cx="8598900" cy="2478900"/>
          </a:xfrm>
          <a:prstGeom prst="roundRect">
            <a:avLst>
              <a:gd fmla="val 16667"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11" name="Google Shape;11;p2"/>
          <p:cNvSpPr/>
          <p:nvPr/>
        </p:nvSpPr>
        <p:spPr>
          <a:xfrm>
            <a:off x="274950" y="2975835"/>
            <a:ext cx="4201200" cy="1313700"/>
          </a:xfrm>
          <a:prstGeom prst="roundRect">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latin typeface="DM Sans Light"/>
              <a:ea typeface="DM Sans Light"/>
              <a:cs typeface="DM Sans Light"/>
              <a:sym typeface="DM Sans Light"/>
            </a:endParaRPr>
          </a:p>
        </p:txBody>
      </p:sp>
      <p:sp>
        <p:nvSpPr>
          <p:cNvPr id="12" name="Google Shape;12;p2"/>
          <p:cNvSpPr/>
          <p:nvPr/>
        </p:nvSpPr>
        <p:spPr>
          <a:xfrm>
            <a:off x="274950" y="4501727"/>
            <a:ext cx="8598900" cy="357000"/>
          </a:xfrm>
          <a:prstGeom prst="roundRect">
            <a:avLst>
              <a:gd fmla="val 34148"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100">
              <a:latin typeface="Della Respira"/>
              <a:ea typeface="Della Respira"/>
              <a:cs typeface="Della Respira"/>
              <a:sym typeface="Della Respira"/>
            </a:endParaRPr>
          </a:p>
        </p:txBody>
      </p:sp>
      <p:sp>
        <p:nvSpPr>
          <p:cNvPr id="13" name="Google Shape;13;p2"/>
          <p:cNvSpPr txBox="1"/>
          <p:nvPr>
            <p:ph type="title"/>
          </p:nvPr>
        </p:nvSpPr>
        <p:spPr>
          <a:xfrm>
            <a:off x="274725" y="312763"/>
            <a:ext cx="8598900" cy="2478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6200"/>
              <a:buNone/>
              <a:defRPr sz="62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p:txBody>
      </p:sp>
      <p:sp>
        <p:nvSpPr>
          <p:cNvPr id="14" name="Google Shape;14;p2"/>
          <p:cNvSpPr txBox="1"/>
          <p:nvPr>
            <p:ph idx="1" type="subTitle"/>
          </p:nvPr>
        </p:nvSpPr>
        <p:spPr>
          <a:xfrm>
            <a:off x="274725" y="2971100"/>
            <a:ext cx="4213200" cy="1313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2" type="subTitle"/>
          </p:nvPr>
        </p:nvSpPr>
        <p:spPr>
          <a:xfrm>
            <a:off x="279625" y="4509075"/>
            <a:ext cx="8598900" cy="3570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1 Alt">
  <p:cSld name="CUSTOM_7_1">
    <p:bg>
      <p:bgPr>
        <a:solidFill>
          <a:schemeClr val="dk2"/>
        </a:solidFill>
      </p:bgPr>
    </p:bg>
    <p:spTree>
      <p:nvGrpSpPr>
        <p:cNvPr id="105" name="Shape 105"/>
        <p:cNvGrpSpPr/>
        <p:nvPr/>
      </p:nvGrpSpPr>
      <p:grpSpPr>
        <a:xfrm>
          <a:off x="0" y="0"/>
          <a:ext cx="0" cy="0"/>
          <a:chOff x="0" y="0"/>
          <a:chExt cx="0" cy="0"/>
        </a:xfrm>
      </p:grpSpPr>
      <p:sp>
        <p:nvSpPr>
          <p:cNvPr id="106" name="Google Shape;106;p11"/>
          <p:cNvSpPr/>
          <p:nvPr>
            <p:ph idx="2" type="pic"/>
          </p:nvPr>
        </p:nvSpPr>
        <p:spPr>
          <a:xfrm>
            <a:off x="2547100" y="1159275"/>
            <a:ext cx="6326700" cy="3705000"/>
          </a:xfrm>
          <a:prstGeom prst="roundRect">
            <a:avLst>
              <a:gd fmla="val 6538" name="adj"/>
            </a:avLst>
          </a:prstGeom>
          <a:noFill/>
          <a:ln cap="flat" cmpd="sng" w="9525">
            <a:solidFill>
              <a:srgbClr val="000000"/>
            </a:solidFill>
            <a:prstDash val="solid"/>
            <a:round/>
            <a:headEnd len="sm" w="sm" type="none"/>
            <a:tailEnd len="sm" w="sm" type="none"/>
          </a:ln>
        </p:spPr>
      </p:sp>
      <p:sp>
        <p:nvSpPr>
          <p:cNvPr id="107" name="Google Shape;107;p11"/>
          <p:cNvSpPr txBox="1"/>
          <p:nvPr>
            <p:ph idx="1" type="body"/>
          </p:nvPr>
        </p:nvSpPr>
        <p:spPr>
          <a:xfrm>
            <a:off x="496375" y="1377200"/>
            <a:ext cx="1663800" cy="32508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08" name="Google Shape;108;p11"/>
          <p:cNvSpPr/>
          <p:nvPr/>
        </p:nvSpPr>
        <p:spPr>
          <a:xfrm>
            <a:off x="2547100" y="284775"/>
            <a:ext cx="6326700" cy="70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109" name="Google Shape;109;p11"/>
          <p:cNvSpPr/>
          <p:nvPr/>
        </p:nvSpPr>
        <p:spPr>
          <a:xfrm>
            <a:off x="274950" y="284775"/>
            <a:ext cx="2096400" cy="704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110" name="Google Shape;110;p11"/>
          <p:cNvSpPr txBox="1"/>
          <p:nvPr>
            <p:ph type="title"/>
          </p:nvPr>
        </p:nvSpPr>
        <p:spPr>
          <a:xfrm>
            <a:off x="254710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11" name="Google Shape;111;p11"/>
          <p:cNvSpPr txBox="1"/>
          <p:nvPr>
            <p:ph idx="3" type="subTitle"/>
          </p:nvPr>
        </p:nvSpPr>
        <p:spPr>
          <a:xfrm>
            <a:off x="274950" y="284775"/>
            <a:ext cx="20964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1 Editable">
  <p:cSld name="CUSTOM_7_1_1">
    <p:bg>
      <p:bgPr>
        <a:solidFill>
          <a:schemeClr val="dk2"/>
        </a:solidFill>
      </p:bgPr>
    </p:bg>
    <p:spTree>
      <p:nvGrpSpPr>
        <p:cNvPr id="112" name="Shape 112"/>
        <p:cNvGrpSpPr/>
        <p:nvPr/>
      </p:nvGrpSpPr>
      <p:grpSpPr>
        <a:xfrm>
          <a:off x="0" y="0"/>
          <a:ext cx="0" cy="0"/>
          <a:chOff x="0" y="0"/>
          <a:chExt cx="0" cy="0"/>
        </a:xfrm>
      </p:grpSpPr>
      <p:sp>
        <p:nvSpPr>
          <p:cNvPr id="113" name="Google Shape;113;p12"/>
          <p:cNvSpPr/>
          <p:nvPr>
            <p:ph idx="2" type="pic"/>
          </p:nvPr>
        </p:nvSpPr>
        <p:spPr>
          <a:xfrm>
            <a:off x="4672600" y="1159275"/>
            <a:ext cx="4201200" cy="3705000"/>
          </a:xfrm>
          <a:prstGeom prst="roundRect">
            <a:avLst>
              <a:gd fmla="val 6294" name="adj"/>
            </a:avLst>
          </a:prstGeom>
          <a:noFill/>
          <a:ln cap="flat" cmpd="sng" w="9525">
            <a:solidFill>
              <a:srgbClr val="000000"/>
            </a:solidFill>
            <a:prstDash val="solid"/>
            <a:round/>
            <a:headEnd len="sm" w="sm" type="none"/>
            <a:tailEnd len="sm" w="sm" type="none"/>
          </a:ln>
        </p:spPr>
      </p:sp>
      <p:sp>
        <p:nvSpPr>
          <p:cNvPr id="114" name="Google Shape;114;p12"/>
          <p:cNvSpPr txBox="1"/>
          <p:nvPr>
            <p:ph idx="1" type="body"/>
          </p:nvPr>
        </p:nvSpPr>
        <p:spPr>
          <a:xfrm>
            <a:off x="496375" y="1377200"/>
            <a:ext cx="3772800" cy="32508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15" name="Google Shape;115;p12"/>
          <p:cNvSpPr/>
          <p:nvPr/>
        </p:nvSpPr>
        <p:spPr>
          <a:xfrm>
            <a:off x="2547100" y="284775"/>
            <a:ext cx="6326700" cy="70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116" name="Google Shape;116;p12"/>
          <p:cNvSpPr/>
          <p:nvPr/>
        </p:nvSpPr>
        <p:spPr>
          <a:xfrm>
            <a:off x="274950" y="284775"/>
            <a:ext cx="2096400" cy="704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117" name="Google Shape;117;p12"/>
          <p:cNvSpPr txBox="1"/>
          <p:nvPr>
            <p:ph type="title"/>
          </p:nvPr>
        </p:nvSpPr>
        <p:spPr>
          <a:xfrm>
            <a:off x="254710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18" name="Google Shape;118;p12"/>
          <p:cNvSpPr txBox="1"/>
          <p:nvPr>
            <p:ph idx="3" type="subTitle"/>
          </p:nvPr>
        </p:nvSpPr>
        <p:spPr>
          <a:xfrm>
            <a:off x="274950" y="284775"/>
            <a:ext cx="20964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2">
  <p:cSld name="CUSTOM_8">
    <p:bg>
      <p:bgPr>
        <a:solidFill>
          <a:schemeClr val="lt2"/>
        </a:solidFill>
      </p:bgPr>
    </p:bg>
    <p:spTree>
      <p:nvGrpSpPr>
        <p:cNvPr id="119" name="Shape 119"/>
        <p:cNvGrpSpPr/>
        <p:nvPr/>
      </p:nvGrpSpPr>
      <p:grpSpPr>
        <a:xfrm>
          <a:off x="0" y="0"/>
          <a:ext cx="0" cy="0"/>
          <a:chOff x="0" y="0"/>
          <a:chExt cx="0" cy="0"/>
        </a:xfrm>
      </p:grpSpPr>
      <p:sp>
        <p:nvSpPr>
          <p:cNvPr id="120" name="Google Shape;120;p13"/>
          <p:cNvSpPr/>
          <p:nvPr>
            <p:ph idx="2" type="pic"/>
          </p:nvPr>
        </p:nvSpPr>
        <p:spPr>
          <a:xfrm>
            <a:off x="6777400" y="1159275"/>
            <a:ext cx="2096400" cy="3705000"/>
          </a:xfrm>
          <a:prstGeom prst="roundRect">
            <a:avLst>
              <a:gd fmla="val 11005" name="adj"/>
            </a:avLst>
          </a:prstGeom>
          <a:noFill/>
          <a:ln cap="flat" cmpd="sng" w="9525">
            <a:solidFill>
              <a:srgbClr val="000000"/>
            </a:solidFill>
            <a:prstDash val="solid"/>
            <a:round/>
            <a:headEnd len="sm" w="sm" type="none"/>
            <a:tailEnd len="sm" w="sm" type="none"/>
          </a:ln>
        </p:spPr>
      </p:sp>
      <p:sp>
        <p:nvSpPr>
          <p:cNvPr id="121" name="Google Shape;121;p13"/>
          <p:cNvSpPr/>
          <p:nvPr/>
        </p:nvSpPr>
        <p:spPr>
          <a:xfrm>
            <a:off x="274950" y="1164975"/>
            <a:ext cx="6326700" cy="36936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22" name="Google Shape;122;p13"/>
          <p:cNvSpPr txBox="1"/>
          <p:nvPr>
            <p:ph idx="1" type="body"/>
          </p:nvPr>
        </p:nvSpPr>
        <p:spPr>
          <a:xfrm>
            <a:off x="545275" y="1321275"/>
            <a:ext cx="5795400" cy="3306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23" name="Google Shape;123;p13"/>
          <p:cNvSpPr/>
          <p:nvPr/>
        </p:nvSpPr>
        <p:spPr>
          <a:xfrm>
            <a:off x="274950" y="284775"/>
            <a:ext cx="6326700" cy="70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124" name="Google Shape;124;p13"/>
          <p:cNvSpPr/>
          <p:nvPr/>
        </p:nvSpPr>
        <p:spPr>
          <a:xfrm>
            <a:off x="6777400" y="284775"/>
            <a:ext cx="2096400" cy="704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125" name="Google Shape;125;p13"/>
          <p:cNvSpPr txBox="1"/>
          <p:nvPr>
            <p:ph type="title"/>
          </p:nvPr>
        </p:nvSpPr>
        <p:spPr>
          <a:xfrm>
            <a:off x="27495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26" name="Google Shape;126;p13"/>
          <p:cNvSpPr txBox="1"/>
          <p:nvPr>
            <p:ph idx="3" type="subTitle"/>
          </p:nvPr>
        </p:nvSpPr>
        <p:spPr>
          <a:xfrm>
            <a:off x="6777400" y="284775"/>
            <a:ext cx="20964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3">
  <p:cSld name="CUSTOM_9">
    <p:spTree>
      <p:nvGrpSpPr>
        <p:cNvPr id="127" name="Shape 127"/>
        <p:cNvGrpSpPr/>
        <p:nvPr/>
      </p:nvGrpSpPr>
      <p:grpSpPr>
        <a:xfrm>
          <a:off x="0" y="0"/>
          <a:ext cx="0" cy="0"/>
          <a:chOff x="0" y="0"/>
          <a:chExt cx="0" cy="0"/>
        </a:xfrm>
      </p:grpSpPr>
      <p:sp>
        <p:nvSpPr>
          <p:cNvPr id="128" name="Google Shape;128;p14"/>
          <p:cNvSpPr/>
          <p:nvPr>
            <p:ph idx="2" type="pic"/>
          </p:nvPr>
        </p:nvSpPr>
        <p:spPr>
          <a:xfrm>
            <a:off x="274950" y="284775"/>
            <a:ext cx="2096400" cy="3705000"/>
          </a:xfrm>
          <a:prstGeom prst="roundRect">
            <a:avLst>
              <a:gd fmla="val 11005" name="adj"/>
            </a:avLst>
          </a:prstGeom>
          <a:noFill/>
          <a:ln cap="flat" cmpd="sng" w="9525">
            <a:solidFill>
              <a:srgbClr val="000000"/>
            </a:solidFill>
            <a:prstDash val="solid"/>
            <a:round/>
            <a:headEnd len="sm" w="sm" type="none"/>
            <a:tailEnd len="sm" w="sm" type="none"/>
          </a:ln>
        </p:spPr>
      </p:sp>
      <p:sp>
        <p:nvSpPr>
          <p:cNvPr id="129" name="Google Shape;129;p14"/>
          <p:cNvSpPr/>
          <p:nvPr/>
        </p:nvSpPr>
        <p:spPr>
          <a:xfrm>
            <a:off x="2547100" y="1164975"/>
            <a:ext cx="6326700" cy="3693600"/>
          </a:xfrm>
          <a:prstGeom prst="roundRect">
            <a:avLst>
              <a:gd fmla="val 5734"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30" name="Google Shape;130;p14"/>
          <p:cNvSpPr txBox="1"/>
          <p:nvPr>
            <p:ph idx="1" type="body"/>
          </p:nvPr>
        </p:nvSpPr>
        <p:spPr>
          <a:xfrm>
            <a:off x="2819407" y="1323219"/>
            <a:ext cx="5795400" cy="3306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31" name="Google Shape;131;p14"/>
          <p:cNvSpPr/>
          <p:nvPr/>
        </p:nvSpPr>
        <p:spPr>
          <a:xfrm>
            <a:off x="2547100" y="284775"/>
            <a:ext cx="6326700" cy="70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132" name="Google Shape;132;p14"/>
          <p:cNvSpPr/>
          <p:nvPr/>
        </p:nvSpPr>
        <p:spPr>
          <a:xfrm>
            <a:off x="274950" y="4154175"/>
            <a:ext cx="2096400" cy="704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133" name="Google Shape;133;p14"/>
          <p:cNvSpPr txBox="1"/>
          <p:nvPr>
            <p:ph type="title"/>
          </p:nvPr>
        </p:nvSpPr>
        <p:spPr>
          <a:xfrm>
            <a:off x="254710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34" name="Google Shape;134;p14"/>
          <p:cNvSpPr txBox="1"/>
          <p:nvPr>
            <p:ph idx="3" type="subTitle"/>
          </p:nvPr>
        </p:nvSpPr>
        <p:spPr>
          <a:xfrm>
            <a:off x="274950" y="4154175"/>
            <a:ext cx="20964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4">
  <p:cSld name="CUSTOM_10">
    <p:bg>
      <p:bgPr>
        <a:solidFill>
          <a:schemeClr val="accent2"/>
        </a:solidFill>
      </p:bgPr>
    </p:bg>
    <p:spTree>
      <p:nvGrpSpPr>
        <p:cNvPr id="135" name="Shape 135"/>
        <p:cNvGrpSpPr/>
        <p:nvPr/>
      </p:nvGrpSpPr>
      <p:grpSpPr>
        <a:xfrm>
          <a:off x="0" y="0"/>
          <a:ext cx="0" cy="0"/>
          <a:chOff x="0" y="0"/>
          <a:chExt cx="0" cy="0"/>
        </a:xfrm>
      </p:grpSpPr>
      <p:sp>
        <p:nvSpPr>
          <p:cNvPr id="136" name="Google Shape;136;p15"/>
          <p:cNvSpPr/>
          <p:nvPr/>
        </p:nvSpPr>
        <p:spPr>
          <a:xfrm>
            <a:off x="274950" y="1164975"/>
            <a:ext cx="6326700" cy="3693600"/>
          </a:xfrm>
          <a:prstGeom prst="roundRect">
            <a:avLst>
              <a:gd fmla="val 5734"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37" name="Google Shape;137;p15"/>
          <p:cNvSpPr txBox="1"/>
          <p:nvPr>
            <p:ph idx="1" type="body"/>
          </p:nvPr>
        </p:nvSpPr>
        <p:spPr>
          <a:xfrm>
            <a:off x="559275" y="1335950"/>
            <a:ext cx="5760300" cy="31809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38" name="Google Shape;138;p15"/>
          <p:cNvSpPr/>
          <p:nvPr>
            <p:ph idx="2" type="pic"/>
          </p:nvPr>
        </p:nvSpPr>
        <p:spPr>
          <a:xfrm>
            <a:off x="6777400" y="284775"/>
            <a:ext cx="2096400" cy="3705000"/>
          </a:xfrm>
          <a:prstGeom prst="roundRect">
            <a:avLst>
              <a:gd fmla="val 11005" name="adj"/>
            </a:avLst>
          </a:prstGeom>
          <a:noFill/>
          <a:ln cap="flat" cmpd="sng" w="9525">
            <a:solidFill>
              <a:srgbClr val="000000"/>
            </a:solidFill>
            <a:prstDash val="solid"/>
            <a:round/>
            <a:headEnd len="sm" w="sm" type="none"/>
            <a:tailEnd len="sm" w="sm" type="none"/>
          </a:ln>
        </p:spPr>
      </p:sp>
      <p:sp>
        <p:nvSpPr>
          <p:cNvPr id="139" name="Google Shape;139;p15"/>
          <p:cNvSpPr/>
          <p:nvPr/>
        </p:nvSpPr>
        <p:spPr>
          <a:xfrm>
            <a:off x="274950" y="284775"/>
            <a:ext cx="6326700" cy="704400"/>
          </a:xfrm>
          <a:prstGeom prst="roundRect">
            <a:avLst>
              <a:gd fmla="val 25275"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140" name="Google Shape;140;p15"/>
          <p:cNvSpPr/>
          <p:nvPr/>
        </p:nvSpPr>
        <p:spPr>
          <a:xfrm>
            <a:off x="6777400" y="4154175"/>
            <a:ext cx="2096400" cy="704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141" name="Google Shape;141;p15"/>
          <p:cNvSpPr txBox="1"/>
          <p:nvPr>
            <p:ph type="title"/>
          </p:nvPr>
        </p:nvSpPr>
        <p:spPr>
          <a:xfrm>
            <a:off x="27495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42" name="Google Shape;142;p15"/>
          <p:cNvSpPr txBox="1"/>
          <p:nvPr>
            <p:ph idx="3" type="subTitle"/>
          </p:nvPr>
        </p:nvSpPr>
        <p:spPr>
          <a:xfrm>
            <a:off x="6777400" y="4154175"/>
            <a:ext cx="20964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1">
    <p:bg>
      <p:bgPr>
        <a:solidFill>
          <a:schemeClr val="dk2"/>
        </a:solidFill>
      </p:bgPr>
    </p:bg>
    <p:spTree>
      <p:nvGrpSpPr>
        <p:cNvPr id="143" name="Shape 143"/>
        <p:cNvGrpSpPr/>
        <p:nvPr/>
      </p:nvGrpSpPr>
      <p:grpSpPr>
        <a:xfrm>
          <a:off x="0" y="0"/>
          <a:ext cx="0" cy="0"/>
          <a:chOff x="0" y="0"/>
          <a:chExt cx="0" cy="0"/>
        </a:xfrm>
      </p:grpSpPr>
      <p:sp>
        <p:nvSpPr>
          <p:cNvPr id="144" name="Google Shape;144;p16"/>
          <p:cNvSpPr/>
          <p:nvPr/>
        </p:nvSpPr>
        <p:spPr>
          <a:xfrm>
            <a:off x="4672650" y="1348125"/>
            <a:ext cx="4201200" cy="3510600"/>
          </a:xfrm>
          <a:prstGeom prst="roundRect">
            <a:avLst>
              <a:gd fmla="val 5734"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45" name="Google Shape;145;p16"/>
          <p:cNvSpPr txBox="1"/>
          <p:nvPr>
            <p:ph idx="1" type="body"/>
          </p:nvPr>
        </p:nvSpPr>
        <p:spPr>
          <a:xfrm>
            <a:off x="4901050" y="1503725"/>
            <a:ext cx="3768000" cy="30132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46" name="Google Shape;146;p16"/>
          <p:cNvSpPr/>
          <p:nvPr/>
        </p:nvSpPr>
        <p:spPr>
          <a:xfrm>
            <a:off x="274950" y="1348125"/>
            <a:ext cx="4201200" cy="35106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47" name="Google Shape;147;p16"/>
          <p:cNvSpPr txBox="1"/>
          <p:nvPr>
            <p:ph idx="2" type="body"/>
          </p:nvPr>
        </p:nvSpPr>
        <p:spPr>
          <a:xfrm>
            <a:off x="503350" y="1503725"/>
            <a:ext cx="3768000" cy="30132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48" name="Google Shape;148;p16"/>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149" name="Google Shape;149;p16"/>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6">
  <p:cSld name="CUSTOM_12">
    <p:bg>
      <p:bgPr>
        <a:solidFill>
          <a:schemeClr val="lt2"/>
        </a:solidFill>
      </p:bgPr>
    </p:bg>
    <p:spTree>
      <p:nvGrpSpPr>
        <p:cNvPr id="150" name="Shape 150"/>
        <p:cNvGrpSpPr/>
        <p:nvPr/>
      </p:nvGrpSpPr>
      <p:grpSpPr>
        <a:xfrm>
          <a:off x="0" y="0"/>
          <a:ext cx="0" cy="0"/>
          <a:chOff x="0" y="0"/>
          <a:chExt cx="0" cy="0"/>
        </a:xfrm>
      </p:grpSpPr>
      <p:sp>
        <p:nvSpPr>
          <p:cNvPr id="151" name="Google Shape;151;p17"/>
          <p:cNvSpPr/>
          <p:nvPr/>
        </p:nvSpPr>
        <p:spPr>
          <a:xfrm>
            <a:off x="4672650" y="1348125"/>
            <a:ext cx="4201200" cy="3510600"/>
          </a:xfrm>
          <a:prstGeom prst="roundRect">
            <a:avLst>
              <a:gd fmla="val 5734"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52" name="Google Shape;152;p17"/>
          <p:cNvSpPr txBox="1"/>
          <p:nvPr>
            <p:ph idx="1" type="body"/>
          </p:nvPr>
        </p:nvSpPr>
        <p:spPr>
          <a:xfrm>
            <a:off x="4889250" y="1503725"/>
            <a:ext cx="3768000" cy="30132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53" name="Google Shape;153;p17"/>
          <p:cNvSpPr/>
          <p:nvPr>
            <p:ph idx="2" type="pic"/>
          </p:nvPr>
        </p:nvSpPr>
        <p:spPr>
          <a:xfrm>
            <a:off x="274950" y="1352225"/>
            <a:ext cx="4201200" cy="3510600"/>
          </a:xfrm>
          <a:prstGeom prst="roundRect">
            <a:avLst>
              <a:gd fmla="val 5298" name="adj"/>
            </a:avLst>
          </a:prstGeom>
          <a:noFill/>
          <a:ln cap="flat" cmpd="sng" w="9525">
            <a:solidFill>
              <a:srgbClr val="000000"/>
            </a:solidFill>
            <a:prstDash val="solid"/>
            <a:round/>
            <a:headEnd len="sm" w="sm" type="none"/>
            <a:tailEnd len="sm" w="sm" type="none"/>
          </a:ln>
        </p:spPr>
      </p:sp>
      <p:sp>
        <p:nvSpPr>
          <p:cNvPr id="154" name="Google Shape;154;p17"/>
          <p:cNvSpPr/>
          <p:nvPr/>
        </p:nvSpPr>
        <p:spPr>
          <a:xfrm>
            <a:off x="274950" y="284775"/>
            <a:ext cx="8598900" cy="85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155" name="Google Shape;155;p17"/>
          <p:cNvSpPr/>
          <p:nvPr/>
        </p:nvSpPr>
        <p:spPr>
          <a:xfrm>
            <a:off x="7318600" y="109825"/>
            <a:ext cx="1705500" cy="3957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100"/>
          </a:p>
        </p:txBody>
      </p:sp>
      <p:sp>
        <p:nvSpPr>
          <p:cNvPr id="156" name="Google Shape;156;p17"/>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157" name="Google Shape;157;p17"/>
          <p:cNvSpPr txBox="1"/>
          <p:nvPr>
            <p:ph idx="3" type="subTitle"/>
          </p:nvPr>
        </p:nvSpPr>
        <p:spPr>
          <a:xfrm>
            <a:off x="7318600" y="109825"/>
            <a:ext cx="1705500" cy="395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ella Respira"/>
              <a:buNone/>
              <a:defRPr b="1" sz="11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Slide">
  <p:cSld name="CUSTOM_13">
    <p:bg>
      <p:bgPr>
        <a:solidFill>
          <a:schemeClr val="dk2"/>
        </a:solidFill>
      </p:bgPr>
    </p:bg>
    <p:spTree>
      <p:nvGrpSpPr>
        <p:cNvPr id="158" name="Shape 158"/>
        <p:cNvGrpSpPr/>
        <p:nvPr/>
      </p:nvGrpSpPr>
      <p:grpSpPr>
        <a:xfrm>
          <a:off x="0" y="0"/>
          <a:ext cx="0" cy="0"/>
          <a:chOff x="0" y="0"/>
          <a:chExt cx="0" cy="0"/>
        </a:xfrm>
      </p:grpSpPr>
      <p:sp>
        <p:nvSpPr>
          <p:cNvPr id="159" name="Google Shape;159;p18"/>
          <p:cNvSpPr/>
          <p:nvPr>
            <p:ph idx="2" type="pic"/>
          </p:nvPr>
        </p:nvSpPr>
        <p:spPr>
          <a:xfrm>
            <a:off x="6777400" y="1352225"/>
            <a:ext cx="2096400" cy="3510600"/>
          </a:xfrm>
          <a:prstGeom prst="roundRect">
            <a:avLst>
              <a:gd fmla="val 9180" name="adj"/>
            </a:avLst>
          </a:prstGeom>
          <a:noFill/>
          <a:ln cap="flat" cmpd="sng" w="9525">
            <a:solidFill>
              <a:srgbClr val="000000"/>
            </a:solidFill>
            <a:prstDash val="solid"/>
            <a:round/>
            <a:headEnd len="sm" w="sm" type="none"/>
            <a:tailEnd len="sm" w="sm" type="none"/>
          </a:ln>
        </p:spPr>
      </p:sp>
      <p:sp>
        <p:nvSpPr>
          <p:cNvPr id="160" name="Google Shape;160;p18"/>
          <p:cNvSpPr/>
          <p:nvPr/>
        </p:nvSpPr>
        <p:spPr>
          <a:xfrm>
            <a:off x="274950" y="1348125"/>
            <a:ext cx="6285900" cy="3510600"/>
          </a:xfrm>
          <a:prstGeom prst="roundRect">
            <a:avLst>
              <a:gd fmla="val 5734"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61" name="Google Shape;161;p18"/>
          <p:cNvSpPr txBox="1"/>
          <p:nvPr>
            <p:ph idx="1" type="body"/>
          </p:nvPr>
        </p:nvSpPr>
        <p:spPr>
          <a:xfrm>
            <a:off x="494800" y="1503725"/>
            <a:ext cx="5837700" cy="30132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62" name="Google Shape;162;p18"/>
          <p:cNvSpPr/>
          <p:nvPr/>
        </p:nvSpPr>
        <p:spPr>
          <a:xfrm>
            <a:off x="274950" y="284775"/>
            <a:ext cx="8598900" cy="85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163" name="Google Shape;163;p18"/>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Slide 2">
  <p:cSld name="CUSTOM_14">
    <p:bg>
      <p:bgPr>
        <a:solidFill>
          <a:schemeClr val="lt2"/>
        </a:solidFill>
      </p:bgPr>
    </p:bg>
    <p:spTree>
      <p:nvGrpSpPr>
        <p:cNvPr id="164" name="Shape 164"/>
        <p:cNvGrpSpPr/>
        <p:nvPr/>
      </p:nvGrpSpPr>
      <p:grpSpPr>
        <a:xfrm>
          <a:off x="0" y="0"/>
          <a:ext cx="0" cy="0"/>
          <a:chOff x="0" y="0"/>
          <a:chExt cx="0" cy="0"/>
        </a:xfrm>
      </p:grpSpPr>
      <p:sp>
        <p:nvSpPr>
          <p:cNvPr id="165" name="Google Shape;165;p19"/>
          <p:cNvSpPr/>
          <p:nvPr/>
        </p:nvSpPr>
        <p:spPr>
          <a:xfrm>
            <a:off x="274950" y="284775"/>
            <a:ext cx="8598900" cy="854400"/>
          </a:xfrm>
          <a:prstGeom prst="roundRect">
            <a:avLst>
              <a:gd fmla="val 25275"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166" name="Google Shape;166;p19"/>
          <p:cNvSpPr/>
          <p:nvPr/>
        </p:nvSpPr>
        <p:spPr>
          <a:xfrm>
            <a:off x="1134750" y="4315525"/>
            <a:ext cx="5434200" cy="5433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182875" spcFirstLastPara="1" rIns="182875" wrap="square" tIns="91425">
            <a:noAutofit/>
          </a:bodyPr>
          <a:lstStyle/>
          <a:p>
            <a:pPr indent="0" lvl="0" marL="0" rtl="0" algn="ctr">
              <a:spcBef>
                <a:spcPts val="0"/>
              </a:spcBef>
              <a:spcAft>
                <a:spcPts val="0"/>
              </a:spcAft>
              <a:buClr>
                <a:schemeClr val="dk1"/>
              </a:buClr>
              <a:buSzPts val="1100"/>
              <a:buNone/>
            </a:pPr>
            <a:r>
              <a:t/>
            </a:r>
            <a:endParaRPr sz="1600">
              <a:latin typeface="DM Sans Light"/>
              <a:ea typeface="DM Sans Light"/>
              <a:cs typeface="DM Sans Light"/>
              <a:sym typeface="DM Sans Light"/>
            </a:endParaRPr>
          </a:p>
        </p:txBody>
      </p:sp>
      <p:sp>
        <p:nvSpPr>
          <p:cNvPr id="167" name="Google Shape;167;p19"/>
          <p:cNvSpPr/>
          <p:nvPr/>
        </p:nvSpPr>
        <p:spPr>
          <a:xfrm>
            <a:off x="274950" y="1348075"/>
            <a:ext cx="6693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ctr">
              <a:lnSpc>
                <a:spcPct val="90000"/>
              </a:lnSpc>
              <a:spcBef>
                <a:spcPts val="0"/>
              </a:spcBef>
              <a:spcAft>
                <a:spcPts val="0"/>
              </a:spcAft>
              <a:buClr>
                <a:schemeClr val="dk1"/>
              </a:buClr>
              <a:buSzPts val="1100"/>
              <a:buNone/>
            </a:pPr>
            <a:r>
              <a:t/>
            </a:r>
            <a:endParaRPr sz="100"/>
          </a:p>
        </p:txBody>
      </p:sp>
      <p:sp>
        <p:nvSpPr>
          <p:cNvPr id="168" name="Google Shape;168;p19"/>
          <p:cNvSpPr/>
          <p:nvPr/>
        </p:nvSpPr>
        <p:spPr>
          <a:xfrm>
            <a:off x="274950" y="2837025"/>
            <a:ext cx="6693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ctr">
              <a:lnSpc>
                <a:spcPct val="90000"/>
              </a:lnSpc>
              <a:spcBef>
                <a:spcPts val="0"/>
              </a:spcBef>
              <a:spcAft>
                <a:spcPts val="0"/>
              </a:spcAft>
              <a:buNone/>
            </a:pPr>
            <a:r>
              <a:t/>
            </a:r>
            <a:endParaRPr sz="100"/>
          </a:p>
        </p:txBody>
      </p:sp>
      <p:sp>
        <p:nvSpPr>
          <p:cNvPr id="169" name="Google Shape;169;p19"/>
          <p:cNvSpPr/>
          <p:nvPr/>
        </p:nvSpPr>
        <p:spPr>
          <a:xfrm>
            <a:off x="274950" y="4310325"/>
            <a:ext cx="6693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ctr">
              <a:lnSpc>
                <a:spcPct val="90000"/>
              </a:lnSpc>
              <a:spcBef>
                <a:spcPts val="0"/>
              </a:spcBef>
              <a:spcAft>
                <a:spcPts val="0"/>
              </a:spcAft>
              <a:buNone/>
            </a:pPr>
            <a:r>
              <a:t/>
            </a:r>
            <a:endParaRPr sz="100"/>
          </a:p>
        </p:txBody>
      </p:sp>
      <p:sp>
        <p:nvSpPr>
          <p:cNvPr id="170" name="Google Shape;170;p19"/>
          <p:cNvSpPr/>
          <p:nvPr/>
        </p:nvSpPr>
        <p:spPr>
          <a:xfrm>
            <a:off x="1134750" y="1338000"/>
            <a:ext cx="5434200" cy="1300200"/>
          </a:xfrm>
          <a:prstGeom prst="roundRect">
            <a:avLst>
              <a:gd fmla="val 16928" name="adj"/>
            </a:avLst>
          </a:prstGeom>
          <a:solidFill>
            <a:schemeClr val="dk2"/>
          </a:solidFill>
          <a:ln cap="flat" cmpd="sng" w="9525">
            <a:solidFill>
              <a:schemeClr val="dk1"/>
            </a:solidFill>
            <a:prstDash val="solid"/>
            <a:round/>
            <a:headEnd len="sm" w="sm" type="none"/>
            <a:tailEnd len="sm" w="sm" type="none"/>
          </a:ln>
        </p:spPr>
        <p:txBody>
          <a:bodyPr anchorCtr="0" anchor="ctr" bIns="91425" lIns="182875" spcFirstLastPara="1" rIns="182875" wrap="square" tIns="91425">
            <a:noAutofit/>
          </a:bodyPr>
          <a:lstStyle/>
          <a:p>
            <a:pPr indent="0" lvl="0" marL="0" rtl="0" algn="ctr">
              <a:spcBef>
                <a:spcPts val="0"/>
              </a:spcBef>
              <a:spcAft>
                <a:spcPts val="0"/>
              </a:spcAft>
              <a:buClr>
                <a:schemeClr val="dk1"/>
              </a:buClr>
              <a:buSzPts val="1100"/>
              <a:buNone/>
            </a:pPr>
            <a:r>
              <a:t/>
            </a:r>
            <a:endParaRPr sz="1600">
              <a:solidFill>
                <a:schemeClr val="dk1"/>
              </a:solidFill>
              <a:latin typeface="DM Sans Light"/>
              <a:ea typeface="DM Sans Light"/>
              <a:cs typeface="DM Sans Light"/>
              <a:sym typeface="DM Sans Light"/>
            </a:endParaRPr>
          </a:p>
        </p:txBody>
      </p:sp>
      <p:sp>
        <p:nvSpPr>
          <p:cNvPr id="171" name="Google Shape;171;p19"/>
          <p:cNvSpPr/>
          <p:nvPr/>
        </p:nvSpPr>
        <p:spPr>
          <a:xfrm>
            <a:off x="1134750" y="2826762"/>
            <a:ext cx="5434200" cy="1300200"/>
          </a:xfrm>
          <a:prstGeom prst="roundRect">
            <a:avLst>
              <a:gd fmla="val 16928" name="adj"/>
            </a:avLst>
          </a:prstGeom>
          <a:solidFill>
            <a:schemeClr val="dk2"/>
          </a:solidFill>
          <a:ln cap="flat" cmpd="sng" w="9525">
            <a:solidFill>
              <a:schemeClr val="dk1"/>
            </a:solidFill>
            <a:prstDash val="solid"/>
            <a:round/>
            <a:headEnd len="sm" w="sm" type="none"/>
            <a:tailEnd len="sm" w="sm" type="none"/>
          </a:ln>
        </p:spPr>
        <p:txBody>
          <a:bodyPr anchorCtr="0" anchor="ctr" bIns="91425" lIns="182875" spcFirstLastPara="1" rIns="182875" wrap="square" tIns="91425">
            <a:noAutofit/>
          </a:bodyPr>
          <a:lstStyle/>
          <a:p>
            <a:pPr indent="0" lvl="0" marL="0" rtl="0" algn="ctr">
              <a:spcBef>
                <a:spcPts val="0"/>
              </a:spcBef>
              <a:spcAft>
                <a:spcPts val="0"/>
              </a:spcAft>
              <a:buNone/>
            </a:pPr>
            <a:r>
              <a:t/>
            </a:r>
            <a:endParaRPr sz="1600">
              <a:solidFill>
                <a:schemeClr val="dk1"/>
              </a:solidFill>
              <a:latin typeface="DM Sans Light"/>
              <a:ea typeface="DM Sans Light"/>
              <a:cs typeface="DM Sans Light"/>
              <a:sym typeface="DM Sans Light"/>
            </a:endParaRPr>
          </a:p>
        </p:txBody>
      </p:sp>
      <p:sp>
        <p:nvSpPr>
          <p:cNvPr id="172" name="Google Shape;172;p19"/>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173" name="Google Shape;173;p19"/>
          <p:cNvSpPr txBox="1"/>
          <p:nvPr>
            <p:ph idx="1" type="subTitle"/>
          </p:nvPr>
        </p:nvSpPr>
        <p:spPr>
          <a:xfrm flipH="1">
            <a:off x="-172350" y="1348072"/>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174" name="Google Shape;174;p19"/>
          <p:cNvSpPr txBox="1"/>
          <p:nvPr>
            <p:ph idx="2" type="subTitle"/>
          </p:nvPr>
        </p:nvSpPr>
        <p:spPr>
          <a:xfrm flipH="1">
            <a:off x="-172350" y="2829197"/>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175" name="Google Shape;175;p19"/>
          <p:cNvSpPr txBox="1"/>
          <p:nvPr>
            <p:ph idx="3" type="subTitle"/>
          </p:nvPr>
        </p:nvSpPr>
        <p:spPr>
          <a:xfrm flipH="1">
            <a:off x="-172350" y="4315497"/>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176" name="Google Shape;176;p19"/>
          <p:cNvSpPr txBox="1"/>
          <p:nvPr>
            <p:ph idx="4" type="body"/>
          </p:nvPr>
        </p:nvSpPr>
        <p:spPr>
          <a:xfrm>
            <a:off x="1134750" y="1348075"/>
            <a:ext cx="5434200" cy="1300200"/>
          </a:xfrm>
          <a:prstGeom prst="rect">
            <a:avLst/>
          </a:prstGeom>
        </p:spPr>
        <p:txBody>
          <a:bodyPr anchorCtr="0" anchor="ctr"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sp>
        <p:nvSpPr>
          <p:cNvPr id="177" name="Google Shape;177;p19"/>
          <p:cNvSpPr txBox="1"/>
          <p:nvPr>
            <p:ph idx="5" type="body"/>
          </p:nvPr>
        </p:nvSpPr>
        <p:spPr>
          <a:xfrm>
            <a:off x="1134750" y="2831788"/>
            <a:ext cx="5434200" cy="1300200"/>
          </a:xfrm>
          <a:prstGeom prst="rect">
            <a:avLst/>
          </a:prstGeom>
        </p:spPr>
        <p:txBody>
          <a:bodyPr anchorCtr="0" anchor="ctr"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sp>
        <p:nvSpPr>
          <p:cNvPr id="178" name="Google Shape;178;p19"/>
          <p:cNvSpPr txBox="1"/>
          <p:nvPr>
            <p:ph idx="6" type="body"/>
          </p:nvPr>
        </p:nvSpPr>
        <p:spPr>
          <a:xfrm>
            <a:off x="1134750" y="4310313"/>
            <a:ext cx="5434200" cy="543300"/>
          </a:xfrm>
          <a:prstGeom prst="rect">
            <a:avLst/>
          </a:prstGeom>
        </p:spPr>
        <p:txBody>
          <a:bodyPr anchorCtr="0" anchor="ctr"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sp>
        <p:nvSpPr>
          <p:cNvPr id="179" name="Google Shape;179;p19"/>
          <p:cNvSpPr/>
          <p:nvPr>
            <p:ph idx="7" type="pic"/>
          </p:nvPr>
        </p:nvSpPr>
        <p:spPr>
          <a:xfrm>
            <a:off x="6777400" y="1352225"/>
            <a:ext cx="2096400" cy="3510600"/>
          </a:xfrm>
          <a:prstGeom prst="roundRect">
            <a:avLst>
              <a:gd fmla="val 9180" name="adj"/>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Cover">
  <p:cSld name="CUSTOM_15">
    <p:bg>
      <p:bgPr>
        <a:solidFill>
          <a:schemeClr val="dk2"/>
        </a:solidFill>
      </p:bgPr>
    </p:bg>
    <p:spTree>
      <p:nvGrpSpPr>
        <p:cNvPr id="180" name="Shape 180"/>
        <p:cNvGrpSpPr/>
        <p:nvPr/>
      </p:nvGrpSpPr>
      <p:grpSpPr>
        <a:xfrm>
          <a:off x="0" y="0"/>
          <a:ext cx="0" cy="0"/>
          <a:chOff x="0" y="0"/>
          <a:chExt cx="0" cy="0"/>
        </a:xfrm>
      </p:grpSpPr>
      <p:sp>
        <p:nvSpPr>
          <p:cNvPr id="181" name="Google Shape;181;p20"/>
          <p:cNvSpPr/>
          <p:nvPr>
            <p:ph idx="2" type="pic"/>
          </p:nvPr>
        </p:nvSpPr>
        <p:spPr>
          <a:xfrm>
            <a:off x="274950" y="284975"/>
            <a:ext cx="8598900" cy="1623300"/>
          </a:xfrm>
          <a:prstGeom prst="roundRect">
            <a:avLst>
              <a:gd fmla="val 14452" name="adj"/>
            </a:avLst>
          </a:prstGeom>
          <a:noFill/>
          <a:ln cap="flat" cmpd="sng" w="9525">
            <a:solidFill>
              <a:srgbClr val="000000"/>
            </a:solidFill>
            <a:prstDash val="solid"/>
            <a:round/>
            <a:headEnd len="sm" w="sm" type="none"/>
            <a:tailEnd len="sm" w="sm" type="none"/>
          </a:ln>
        </p:spPr>
      </p:sp>
      <p:sp>
        <p:nvSpPr>
          <p:cNvPr id="182" name="Google Shape;182;p20"/>
          <p:cNvSpPr/>
          <p:nvPr>
            <p:ph idx="3" type="pic"/>
          </p:nvPr>
        </p:nvSpPr>
        <p:spPr>
          <a:xfrm>
            <a:off x="274950" y="3235225"/>
            <a:ext cx="8598900" cy="1623300"/>
          </a:xfrm>
          <a:prstGeom prst="roundRect">
            <a:avLst>
              <a:gd fmla="val 14452" name="adj"/>
            </a:avLst>
          </a:prstGeom>
          <a:noFill/>
          <a:ln cap="flat" cmpd="sng" w="9525">
            <a:solidFill>
              <a:srgbClr val="000000"/>
            </a:solidFill>
            <a:prstDash val="solid"/>
            <a:round/>
            <a:headEnd len="sm" w="sm" type="none"/>
            <a:tailEnd len="sm" w="sm" type="none"/>
          </a:ln>
        </p:spPr>
      </p:sp>
      <p:sp>
        <p:nvSpPr>
          <p:cNvPr id="183" name="Google Shape;183;p20"/>
          <p:cNvSpPr/>
          <p:nvPr/>
        </p:nvSpPr>
        <p:spPr>
          <a:xfrm>
            <a:off x="274950" y="2144550"/>
            <a:ext cx="8598900" cy="85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184" name="Google Shape;184;p20"/>
          <p:cNvSpPr txBox="1"/>
          <p:nvPr>
            <p:ph type="title"/>
          </p:nvPr>
        </p:nvSpPr>
        <p:spPr>
          <a:xfrm>
            <a:off x="272650" y="2189271"/>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16">
    <p:spTree>
      <p:nvGrpSpPr>
        <p:cNvPr id="16" name="Shape 16"/>
        <p:cNvGrpSpPr/>
        <p:nvPr/>
      </p:nvGrpSpPr>
      <p:grpSpPr>
        <a:xfrm>
          <a:off x="0" y="0"/>
          <a:ext cx="0" cy="0"/>
          <a:chOff x="0" y="0"/>
          <a:chExt cx="0" cy="0"/>
        </a:xfrm>
      </p:grpSpPr>
      <p:sp>
        <p:nvSpPr>
          <p:cNvPr id="17" name="Google Shape;17;p3"/>
          <p:cNvSpPr/>
          <p:nvPr/>
        </p:nvSpPr>
        <p:spPr>
          <a:xfrm>
            <a:off x="274950" y="1318300"/>
            <a:ext cx="8598900" cy="2478900"/>
          </a:xfrm>
          <a:prstGeom prst="roundRect">
            <a:avLst>
              <a:gd fmla="val 16667"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18" name="Google Shape;18;p3"/>
          <p:cNvSpPr txBox="1"/>
          <p:nvPr>
            <p:ph type="title"/>
          </p:nvPr>
        </p:nvSpPr>
        <p:spPr>
          <a:xfrm>
            <a:off x="274725" y="1346288"/>
            <a:ext cx="8598900" cy="2478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6200"/>
              <a:buNone/>
              <a:defRPr sz="62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Cover with Names">
  <p:cSld name="CUSTOM_15_1">
    <p:bg>
      <p:bgPr>
        <a:solidFill>
          <a:schemeClr val="lt2"/>
        </a:solidFill>
      </p:bgPr>
    </p:bg>
    <p:spTree>
      <p:nvGrpSpPr>
        <p:cNvPr id="185" name="Shape 185"/>
        <p:cNvGrpSpPr/>
        <p:nvPr/>
      </p:nvGrpSpPr>
      <p:grpSpPr>
        <a:xfrm>
          <a:off x="0" y="0"/>
          <a:ext cx="0" cy="0"/>
          <a:chOff x="0" y="0"/>
          <a:chExt cx="0" cy="0"/>
        </a:xfrm>
      </p:grpSpPr>
      <p:sp>
        <p:nvSpPr>
          <p:cNvPr id="186" name="Google Shape;186;p21"/>
          <p:cNvSpPr/>
          <p:nvPr>
            <p:ph idx="2" type="pic"/>
          </p:nvPr>
        </p:nvSpPr>
        <p:spPr>
          <a:xfrm>
            <a:off x="274950" y="3235225"/>
            <a:ext cx="4191900" cy="1623300"/>
          </a:xfrm>
          <a:prstGeom prst="roundRect">
            <a:avLst>
              <a:gd fmla="val 14452" name="adj"/>
            </a:avLst>
          </a:prstGeom>
          <a:noFill/>
          <a:ln cap="flat" cmpd="sng" w="9525">
            <a:solidFill>
              <a:srgbClr val="000000"/>
            </a:solidFill>
            <a:prstDash val="solid"/>
            <a:round/>
            <a:headEnd len="sm" w="sm" type="none"/>
            <a:tailEnd len="sm" w="sm" type="none"/>
          </a:ln>
        </p:spPr>
      </p:sp>
      <p:sp>
        <p:nvSpPr>
          <p:cNvPr id="187" name="Google Shape;187;p21"/>
          <p:cNvSpPr/>
          <p:nvPr/>
        </p:nvSpPr>
        <p:spPr>
          <a:xfrm>
            <a:off x="274950" y="2144550"/>
            <a:ext cx="8598900" cy="85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188" name="Google Shape;188;p21"/>
          <p:cNvSpPr/>
          <p:nvPr/>
        </p:nvSpPr>
        <p:spPr>
          <a:xfrm>
            <a:off x="4681900" y="3235222"/>
            <a:ext cx="4191900" cy="1623300"/>
          </a:xfrm>
          <a:prstGeom prst="roundRect">
            <a:avLst>
              <a:gd fmla="val 16928"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25000"/>
              </a:lnSpc>
              <a:spcBef>
                <a:spcPts val="0"/>
              </a:spcBef>
              <a:spcAft>
                <a:spcPts val="0"/>
              </a:spcAft>
              <a:buNone/>
            </a:pPr>
            <a:r>
              <a:t/>
            </a:r>
            <a:endParaRPr b="1">
              <a:solidFill>
                <a:schemeClr val="dk1"/>
              </a:solidFill>
              <a:latin typeface="Della Respira"/>
              <a:ea typeface="Della Respira"/>
              <a:cs typeface="Della Respira"/>
              <a:sym typeface="Della Respira"/>
            </a:endParaRPr>
          </a:p>
        </p:txBody>
      </p:sp>
      <p:sp>
        <p:nvSpPr>
          <p:cNvPr id="189" name="Google Shape;189;p21"/>
          <p:cNvSpPr txBox="1"/>
          <p:nvPr>
            <p:ph type="title"/>
          </p:nvPr>
        </p:nvSpPr>
        <p:spPr>
          <a:xfrm>
            <a:off x="272650" y="2189271"/>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190" name="Google Shape;190;p21"/>
          <p:cNvSpPr txBox="1"/>
          <p:nvPr>
            <p:ph idx="1" type="subTitle"/>
          </p:nvPr>
        </p:nvSpPr>
        <p:spPr>
          <a:xfrm>
            <a:off x="4681900" y="3235225"/>
            <a:ext cx="4191900" cy="162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Font typeface="Della Respira"/>
              <a:buNone/>
              <a:defRPr sz="1400">
                <a:latin typeface="Della Respira"/>
                <a:ea typeface="Della Respira"/>
                <a:cs typeface="Della Respira"/>
                <a:sym typeface="Della Respi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1" name="Google Shape;191;p21"/>
          <p:cNvSpPr/>
          <p:nvPr>
            <p:ph idx="3" type="pic"/>
          </p:nvPr>
        </p:nvSpPr>
        <p:spPr>
          <a:xfrm>
            <a:off x="274950" y="284975"/>
            <a:ext cx="8598900" cy="1623300"/>
          </a:xfrm>
          <a:prstGeom prst="roundRect">
            <a:avLst>
              <a:gd fmla="val 14452" name="adj"/>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bg>
      <p:bgPr>
        <a:solidFill>
          <a:schemeClr val="accent3"/>
        </a:solidFill>
      </p:bgPr>
    </p:bg>
    <p:spTree>
      <p:nvGrpSpPr>
        <p:cNvPr id="192" name="Shape 192"/>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p:cSld name="CUSTOM_17">
    <p:bg>
      <p:bgPr>
        <a:solidFill>
          <a:schemeClr val="lt2"/>
        </a:solidFill>
      </p:bgPr>
    </p:bg>
    <p:spTree>
      <p:nvGrpSpPr>
        <p:cNvPr id="193" name="Shape 193"/>
        <p:cNvGrpSpPr/>
        <p:nvPr/>
      </p:nvGrpSpPr>
      <p:grpSpPr>
        <a:xfrm>
          <a:off x="0" y="0"/>
          <a:ext cx="0" cy="0"/>
          <a:chOff x="0" y="0"/>
          <a:chExt cx="0" cy="0"/>
        </a:xfrm>
      </p:grpSpPr>
      <p:sp>
        <p:nvSpPr>
          <p:cNvPr id="194" name="Google Shape;194;p23"/>
          <p:cNvSpPr/>
          <p:nvPr/>
        </p:nvSpPr>
        <p:spPr>
          <a:xfrm>
            <a:off x="274950" y="1503221"/>
            <a:ext cx="8598900" cy="1621200"/>
          </a:xfrm>
          <a:prstGeom prst="roundRect">
            <a:avLst>
              <a:gd fmla="val 16667"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195" name="Google Shape;195;p23"/>
          <p:cNvSpPr/>
          <p:nvPr/>
        </p:nvSpPr>
        <p:spPr>
          <a:xfrm>
            <a:off x="274950" y="3275914"/>
            <a:ext cx="8598900" cy="357000"/>
          </a:xfrm>
          <a:prstGeom prst="roundRect">
            <a:avLst>
              <a:gd fmla="val 34148"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100">
              <a:latin typeface="Della Respira"/>
              <a:ea typeface="Della Respira"/>
              <a:cs typeface="Della Respira"/>
              <a:sym typeface="Della Respira"/>
            </a:endParaRPr>
          </a:p>
        </p:txBody>
      </p:sp>
      <p:sp>
        <p:nvSpPr>
          <p:cNvPr id="196" name="Google Shape;196;p23"/>
          <p:cNvSpPr txBox="1"/>
          <p:nvPr>
            <p:ph type="title"/>
          </p:nvPr>
        </p:nvSpPr>
        <p:spPr>
          <a:xfrm>
            <a:off x="274725" y="1531200"/>
            <a:ext cx="8598900" cy="1593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6200"/>
              <a:buNone/>
              <a:defRPr sz="62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p:txBody>
      </p:sp>
      <p:sp>
        <p:nvSpPr>
          <p:cNvPr id="197" name="Google Shape;197;p23"/>
          <p:cNvSpPr txBox="1"/>
          <p:nvPr>
            <p:ph idx="1" type="subTitle"/>
          </p:nvPr>
        </p:nvSpPr>
        <p:spPr>
          <a:xfrm>
            <a:off x="279625" y="3283263"/>
            <a:ext cx="8598900" cy="3570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17_1">
    <p:spTree>
      <p:nvGrpSpPr>
        <p:cNvPr id="198" name="Shape 198"/>
        <p:cNvGrpSpPr/>
        <p:nvPr/>
      </p:nvGrpSpPr>
      <p:grpSpPr>
        <a:xfrm>
          <a:off x="0" y="0"/>
          <a:ext cx="0" cy="0"/>
          <a:chOff x="0" y="0"/>
          <a:chExt cx="0" cy="0"/>
        </a:xfrm>
      </p:grpSpPr>
      <p:sp>
        <p:nvSpPr>
          <p:cNvPr id="199" name="Google Shape;199;p24"/>
          <p:cNvSpPr/>
          <p:nvPr/>
        </p:nvSpPr>
        <p:spPr>
          <a:xfrm>
            <a:off x="274950" y="1503221"/>
            <a:ext cx="8598900" cy="1621200"/>
          </a:xfrm>
          <a:prstGeom prst="roundRect">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00" name="Google Shape;200;p24"/>
          <p:cNvSpPr txBox="1"/>
          <p:nvPr>
            <p:ph type="title"/>
          </p:nvPr>
        </p:nvSpPr>
        <p:spPr>
          <a:xfrm>
            <a:off x="339150" y="1531200"/>
            <a:ext cx="8470500" cy="1593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6200"/>
              <a:buNone/>
              <a:defRPr sz="62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CUSTOM_18">
    <p:bg>
      <p:bgPr>
        <a:solidFill>
          <a:schemeClr val="lt2"/>
        </a:solidFill>
      </p:bgPr>
    </p:bg>
    <p:spTree>
      <p:nvGrpSpPr>
        <p:cNvPr id="201" name="Shape 201"/>
        <p:cNvGrpSpPr/>
        <p:nvPr/>
      </p:nvGrpSpPr>
      <p:grpSpPr>
        <a:xfrm>
          <a:off x="0" y="0"/>
          <a:ext cx="0" cy="0"/>
          <a:chOff x="0" y="0"/>
          <a:chExt cx="0" cy="0"/>
        </a:xfrm>
      </p:grpSpPr>
      <p:sp>
        <p:nvSpPr>
          <p:cNvPr id="202" name="Google Shape;202;p25"/>
          <p:cNvSpPr/>
          <p:nvPr/>
        </p:nvSpPr>
        <p:spPr>
          <a:xfrm>
            <a:off x="274950" y="1164975"/>
            <a:ext cx="6326700" cy="36936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03" name="Google Shape;203;p25"/>
          <p:cNvSpPr txBox="1"/>
          <p:nvPr>
            <p:ph idx="1" type="body"/>
          </p:nvPr>
        </p:nvSpPr>
        <p:spPr>
          <a:xfrm>
            <a:off x="545275" y="1321275"/>
            <a:ext cx="5795400" cy="3306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04" name="Google Shape;204;p25"/>
          <p:cNvSpPr/>
          <p:nvPr/>
        </p:nvSpPr>
        <p:spPr>
          <a:xfrm>
            <a:off x="274950" y="284775"/>
            <a:ext cx="6326700" cy="70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205" name="Google Shape;205;p25"/>
          <p:cNvSpPr txBox="1"/>
          <p:nvPr>
            <p:ph type="title"/>
          </p:nvPr>
        </p:nvSpPr>
        <p:spPr>
          <a:xfrm>
            <a:off x="27495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20">
    <p:bg>
      <p:bgPr>
        <a:solidFill>
          <a:schemeClr val="dk2"/>
        </a:solidFill>
      </p:bgPr>
    </p:bg>
    <p:spTree>
      <p:nvGrpSpPr>
        <p:cNvPr id="206" name="Shape 206"/>
        <p:cNvGrpSpPr/>
        <p:nvPr/>
      </p:nvGrpSpPr>
      <p:grpSpPr>
        <a:xfrm>
          <a:off x="0" y="0"/>
          <a:ext cx="0" cy="0"/>
          <a:chOff x="0" y="0"/>
          <a:chExt cx="0" cy="0"/>
        </a:xfrm>
      </p:grpSpPr>
      <p:sp>
        <p:nvSpPr>
          <p:cNvPr id="207" name="Google Shape;207;p26"/>
          <p:cNvSpPr/>
          <p:nvPr/>
        </p:nvSpPr>
        <p:spPr>
          <a:xfrm>
            <a:off x="274950" y="1503221"/>
            <a:ext cx="8598900" cy="1621200"/>
          </a:xfrm>
          <a:prstGeom prst="roundRect">
            <a:avLst>
              <a:gd fmla="val 16667"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08" name="Google Shape;208;p26"/>
          <p:cNvSpPr txBox="1"/>
          <p:nvPr>
            <p:ph type="title"/>
          </p:nvPr>
        </p:nvSpPr>
        <p:spPr>
          <a:xfrm>
            <a:off x="339150" y="1531200"/>
            <a:ext cx="8470500" cy="1593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6200"/>
              <a:buNone/>
              <a:defRPr sz="62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CUSTOM_21">
    <p:bg>
      <p:bgPr>
        <a:solidFill>
          <a:schemeClr val="lt2"/>
        </a:solidFill>
      </p:bgPr>
    </p:bg>
    <p:spTree>
      <p:nvGrpSpPr>
        <p:cNvPr id="209" name="Shape 209"/>
        <p:cNvGrpSpPr/>
        <p:nvPr/>
      </p:nvGrpSpPr>
      <p:grpSpPr>
        <a:xfrm>
          <a:off x="0" y="0"/>
          <a:ext cx="0" cy="0"/>
          <a:chOff x="0" y="0"/>
          <a:chExt cx="0" cy="0"/>
        </a:xfrm>
      </p:grpSpPr>
      <p:sp>
        <p:nvSpPr>
          <p:cNvPr id="210" name="Google Shape;210;p27"/>
          <p:cNvSpPr/>
          <p:nvPr/>
        </p:nvSpPr>
        <p:spPr>
          <a:xfrm>
            <a:off x="274950" y="1580175"/>
            <a:ext cx="6326700" cy="32784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11" name="Google Shape;211;p27"/>
          <p:cNvSpPr txBox="1"/>
          <p:nvPr>
            <p:ph idx="1" type="body"/>
          </p:nvPr>
        </p:nvSpPr>
        <p:spPr>
          <a:xfrm>
            <a:off x="545275" y="1703050"/>
            <a:ext cx="5795400" cy="29208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12" name="Google Shape;212;p27"/>
          <p:cNvSpPr/>
          <p:nvPr/>
        </p:nvSpPr>
        <p:spPr>
          <a:xfrm>
            <a:off x="274950" y="284775"/>
            <a:ext cx="6326700" cy="70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213" name="Google Shape;213;p27"/>
          <p:cNvSpPr txBox="1"/>
          <p:nvPr>
            <p:ph type="title"/>
          </p:nvPr>
        </p:nvSpPr>
        <p:spPr>
          <a:xfrm>
            <a:off x="27495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214" name="Google Shape;214;p27"/>
          <p:cNvSpPr/>
          <p:nvPr/>
        </p:nvSpPr>
        <p:spPr>
          <a:xfrm>
            <a:off x="274950" y="1102500"/>
            <a:ext cx="6326700" cy="357000"/>
          </a:xfrm>
          <a:prstGeom prst="roundRect">
            <a:avLst>
              <a:gd fmla="val 34148"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100">
              <a:latin typeface="Della Respira"/>
              <a:ea typeface="Della Respira"/>
              <a:cs typeface="Della Respira"/>
              <a:sym typeface="Della Respira"/>
            </a:endParaRPr>
          </a:p>
        </p:txBody>
      </p:sp>
      <p:sp>
        <p:nvSpPr>
          <p:cNvPr id="215" name="Google Shape;215;p27"/>
          <p:cNvSpPr txBox="1"/>
          <p:nvPr>
            <p:ph idx="2" type="subTitle"/>
          </p:nvPr>
        </p:nvSpPr>
        <p:spPr>
          <a:xfrm>
            <a:off x="327025" y="1109850"/>
            <a:ext cx="6231900" cy="3570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CUSTOM_22">
    <p:bg>
      <p:bgPr>
        <a:solidFill>
          <a:schemeClr val="lt2"/>
        </a:solidFill>
      </p:bgPr>
    </p:bg>
    <p:spTree>
      <p:nvGrpSpPr>
        <p:cNvPr id="216" name="Shape 216"/>
        <p:cNvGrpSpPr/>
        <p:nvPr/>
      </p:nvGrpSpPr>
      <p:grpSpPr>
        <a:xfrm>
          <a:off x="0" y="0"/>
          <a:ext cx="0" cy="0"/>
          <a:chOff x="0" y="0"/>
          <a:chExt cx="0" cy="0"/>
        </a:xfrm>
      </p:grpSpPr>
      <p:sp>
        <p:nvSpPr>
          <p:cNvPr id="217" name="Google Shape;217;p28"/>
          <p:cNvSpPr/>
          <p:nvPr/>
        </p:nvSpPr>
        <p:spPr>
          <a:xfrm>
            <a:off x="274950" y="1503221"/>
            <a:ext cx="8598900" cy="1621200"/>
          </a:xfrm>
          <a:prstGeom prst="roundRect">
            <a:avLst>
              <a:gd fmla="val 16667"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18" name="Google Shape;218;p28"/>
          <p:cNvSpPr txBox="1"/>
          <p:nvPr>
            <p:ph type="title"/>
          </p:nvPr>
        </p:nvSpPr>
        <p:spPr>
          <a:xfrm>
            <a:off x="339150" y="1531200"/>
            <a:ext cx="8470500" cy="1593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6200"/>
              <a:buNone/>
              <a:defRPr sz="62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CUSTOM_23">
    <p:spTree>
      <p:nvGrpSpPr>
        <p:cNvPr id="219" name="Shape 219"/>
        <p:cNvGrpSpPr/>
        <p:nvPr/>
      </p:nvGrpSpPr>
      <p:grpSpPr>
        <a:xfrm>
          <a:off x="0" y="0"/>
          <a:ext cx="0" cy="0"/>
          <a:chOff x="0" y="0"/>
          <a:chExt cx="0" cy="0"/>
        </a:xfrm>
      </p:grpSpPr>
      <p:sp>
        <p:nvSpPr>
          <p:cNvPr id="220" name="Google Shape;220;p29"/>
          <p:cNvSpPr/>
          <p:nvPr/>
        </p:nvSpPr>
        <p:spPr>
          <a:xfrm>
            <a:off x="273650" y="18291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221" name="Google Shape;221;p29"/>
          <p:cNvSpPr txBox="1"/>
          <p:nvPr>
            <p:ph type="title"/>
          </p:nvPr>
        </p:nvSpPr>
        <p:spPr>
          <a:xfrm>
            <a:off x="271350" y="18715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222" name="Google Shape;222;p29"/>
          <p:cNvSpPr/>
          <p:nvPr/>
        </p:nvSpPr>
        <p:spPr>
          <a:xfrm>
            <a:off x="273756" y="2887125"/>
            <a:ext cx="85989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23" name="Google Shape;223;p29"/>
          <p:cNvSpPr txBox="1"/>
          <p:nvPr>
            <p:ph idx="1" type="subTitle"/>
          </p:nvPr>
        </p:nvSpPr>
        <p:spPr>
          <a:xfrm>
            <a:off x="273650" y="2917550"/>
            <a:ext cx="85989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24">
    <p:bg>
      <p:bgPr>
        <a:solidFill>
          <a:schemeClr val="dk2"/>
        </a:solidFill>
      </p:bgPr>
    </p:bg>
    <p:spTree>
      <p:nvGrpSpPr>
        <p:cNvPr id="224" name="Shape 224"/>
        <p:cNvGrpSpPr/>
        <p:nvPr/>
      </p:nvGrpSpPr>
      <p:grpSpPr>
        <a:xfrm>
          <a:off x="0" y="0"/>
          <a:ext cx="0" cy="0"/>
          <a:chOff x="0" y="0"/>
          <a:chExt cx="0" cy="0"/>
        </a:xfrm>
      </p:grpSpPr>
      <p:sp>
        <p:nvSpPr>
          <p:cNvPr id="225" name="Google Shape;225;p30"/>
          <p:cNvSpPr txBox="1"/>
          <p:nvPr>
            <p:ph idx="1" type="body"/>
          </p:nvPr>
        </p:nvSpPr>
        <p:spPr>
          <a:xfrm>
            <a:off x="545275" y="1321275"/>
            <a:ext cx="5795400" cy="3306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CUSTOM_1">
    <p:spTree>
      <p:nvGrpSpPr>
        <p:cNvPr id="19" name="Shape 19"/>
        <p:cNvGrpSpPr/>
        <p:nvPr/>
      </p:nvGrpSpPr>
      <p:grpSpPr>
        <a:xfrm>
          <a:off x="0" y="0"/>
          <a:ext cx="0" cy="0"/>
          <a:chOff x="0" y="0"/>
          <a:chExt cx="0" cy="0"/>
        </a:xfrm>
      </p:grpSpPr>
      <p:sp>
        <p:nvSpPr>
          <p:cNvPr id="20" name="Google Shape;20;p4"/>
          <p:cNvSpPr/>
          <p:nvPr>
            <p:ph idx="2" type="pic"/>
          </p:nvPr>
        </p:nvSpPr>
        <p:spPr>
          <a:xfrm>
            <a:off x="4676850" y="1342250"/>
            <a:ext cx="4201200" cy="3510600"/>
          </a:xfrm>
          <a:prstGeom prst="roundRect">
            <a:avLst>
              <a:gd fmla="val 5775" name="adj"/>
            </a:avLst>
          </a:prstGeom>
          <a:noFill/>
          <a:ln cap="flat" cmpd="sng" w="9525">
            <a:solidFill>
              <a:schemeClr val="dk1"/>
            </a:solidFill>
            <a:prstDash val="solid"/>
            <a:round/>
            <a:headEnd len="sm" w="sm" type="none"/>
            <a:tailEnd len="sm" w="sm" type="none"/>
          </a:ln>
        </p:spPr>
      </p:sp>
      <p:sp>
        <p:nvSpPr>
          <p:cNvPr id="21" name="Google Shape;21;p4"/>
          <p:cNvSpPr/>
          <p:nvPr/>
        </p:nvSpPr>
        <p:spPr>
          <a:xfrm>
            <a:off x="274950" y="284775"/>
            <a:ext cx="8598900" cy="85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2" name="Google Shape;22;p4"/>
          <p:cNvSpPr/>
          <p:nvPr/>
        </p:nvSpPr>
        <p:spPr>
          <a:xfrm>
            <a:off x="274950" y="1348125"/>
            <a:ext cx="4201200" cy="3510600"/>
          </a:xfrm>
          <a:prstGeom prst="roundRect">
            <a:avLst>
              <a:gd fmla="val 5734"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3" name="Google Shape;23;p4"/>
          <p:cNvSpPr txBox="1"/>
          <p:nvPr>
            <p:ph idx="1" type="body"/>
          </p:nvPr>
        </p:nvSpPr>
        <p:spPr>
          <a:xfrm>
            <a:off x="496350" y="1593900"/>
            <a:ext cx="3754200" cy="2985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24" name="Google Shape;24;p4"/>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_25">
    <p:spTree>
      <p:nvGrpSpPr>
        <p:cNvPr id="226" name="Shape 226"/>
        <p:cNvGrpSpPr/>
        <p:nvPr/>
      </p:nvGrpSpPr>
      <p:grpSpPr>
        <a:xfrm>
          <a:off x="0" y="0"/>
          <a:ext cx="0" cy="0"/>
          <a:chOff x="0" y="0"/>
          <a:chExt cx="0" cy="0"/>
        </a:xfrm>
      </p:grpSpPr>
      <p:sp>
        <p:nvSpPr>
          <p:cNvPr id="227" name="Google Shape;227;p31"/>
          <p:cNvSpPr txBox="1"/>
          <p:nvPr>
            <p:ph idx="1" type="body"/>
          </p:nvPr>
        </p:nvSpPr>
        <p:spPr>
          <a:xfrm>
            <a:off x="545275" y="1321275"/>
            <a:ext cx="5795400" cy="3306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28" name="Google Shape;228;p31"/>
          <p:cNvSpPr/>
          <p:nvPr/>
        </p:nvSpPr>
        <p:spPr>
          <a:xfrm>
            <a:off x="274950" y="284775"/>
            <a:ext cx="6326700" cy="70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229" name="Google Shape;229;p31"/>
          <p:cNvSpPr txBox="1"/>
          <p:nvPr>
            <p:ph type="title"/>
          </p:nvPr>
        </p:nvSpPr>
        <p:spPr>
          <a:xfrm>
            <a:off x="27495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26">
    <p:spTree>
      <p:nvGrpSpPr>
        <p:cNvPr id="230" name="Shape 230"/>
        <p:cNvGrpSpPr/>
        <p:nvPr/>
      </p:nvGrpSpPr>
      <p:grpSpPr>
        <a:xfrm>
          <a:off x="0" y="0"/>
          <a:ext cx="0" cy="0"/>
          <a:chOff x="0" y="0"/>
          <a:chExt cx="0" cy="0"/>
        </a:xfrm>
      </p:grpSpPr>
      <p:sp>
        <p:nvSpPr>
          <p:cNvPr id="231" name="Google Shape;231;p32"/>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32" name="Google Shape;232;p32"/>
          <p:cNvSpPr/>
          <p:nvPr/>
        </p:nvSpPr>
        <p:spPr>
          <a:xfrm>
            <a:off x="272650" y="1348125"/>
            <a:ext cx="8601300" cy="5097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233" name="Google Shape;233;p32"/>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234" name="Google Shape;234;p32"/>
          <p:cNvSpPr txBox="1"/>
          <p:nvPr>
            <p:ph idx="1" type="subTitle"/>
          </p:nvPr>
        </p:nvSpPr>
        <p:spPr>
          <a:xfrm>
            <a:off x="272650" y="1375155"/>
            <a:ext cx="8601300" cy="474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Font typeface="Della Respira"/>
              <a:buNone/>
              <a:defRPr sz="2200">
                <a:latin typeface="Della Respira"/>
                <a:ea typeface="Della Respira"/>
                <a:cs typeface="Della Respira"/>
                <a:sym typeface="Della Respira"/>
              </a:defRPr>
            </a:lvl1pPr>
            <a:lvl2pPr lvl="1">
              <a:spcBef>
                <a:spcPts val="0"/>
              </a:spcBef>
              <a:spcAft>
                <a:spcPts val="0"/>
              </a:spcAft>
              <a:buSzPts val="2200"/>
              <a:buFont typeface="Della Respira"/>
              <a:buNone/>
              <a:defRPr sz="2200">
                <a:latin typeface="Della Respira"/>
                <a:ea typeface="Della Respira"/>
                <a:cs typeface="Della Respira"/>
                <a:sym typeface="Della Respira"/>
              </a:defRPr>
            </a:lvl2pPr>
            <a:lvl3pPr lvl="2">
              <a:spcBef>
                <a:spcPts val="0"/>
              </a:spcBef>
              <a:spcAft>
                <a:spcPts val="0"/>
              </a:spcAft>
              <a:buSzPts val="2200"/>
              <a:buFont typeface="Della Respira"/>
              <a:buNone/>
              <a:defRPr sz="2200">
                <a:latin typeface="Della Respira"/>
                <a:ea typeface="Della Respira"/>
                <a:cs typeface="Della Respira"/>
                <a:sym typeface="Della Respira"/>
              </a:defRPr>
            </a:lvl3pPr>
            <a:lvl4pPr lvl="3">
              <a:spcBef>
                <a:spcPts val="0"/>
              </a:spcBef>
              <a:spcAft>
                <a:spcPts val="0"/>
              </a:spcAft>
              <a:buSzPts val="2200"/>
              <a:buFont typeface="Della Respira"/>
              <a:buNone/>
              <a:defRPr sz="2200">
                <a:latin typeface="Della Respira"/>
                <a:ea typeface="Della Respira"/>
                <a:cs typeface="Della Respira"/>
                <a:sym typeface="Della Respira"/>
              </a:defRPr>
            </a:lvl4pPr>
            <a:lvl5pPr lvl="4">
              <a:spcBef>
                <a:spcPts val="0"/>
              </a:spcBef>
              <a:spcAft>
                <a:spcPts val="0"/>
              </a:spcAft>
              <a:buSzPts val="2200"/>
              <a:buFont typeface="Della Respira"/>
              <a:buNone/>
              <a:defRPr sz="2200">
                <a:latin typeface="Della Respira"/>
                <a:ea typeface="Della Respira"/>
                <a:cs typeface="Della Respira"/>
                <a:sym typeface="Della Respira"/>
              </a:defRPr>
            </a:lvl5pPr>
            <a:lvl6pPr lvl="5">
              <a:spcBef>
                <a:spcPts val="0"/>
              </a:spcBef>
              <a:spcAft>
                <a:spcPts val="0"/>
              </a:spcAft>
              <a:buSzPts val="2200"/>
              <a:buFont typeface="Della Respira"/>
              <a:buNone/>
              <a:defRPr sz="2200">
                <a:latin typeface="Della Respira"/>
                <a:ea typeface="Della Respira"/>
                <a:cs typeface="Della Respira"/>
                <a:sym typeface="Della Respira"/>
              </a:defRPr>
            </a:lvl6pPr>
            <a:lvl7pPr lvl="6">
              <a:spcBef>
                <a:spcPts val="0"/>
              </a:spcBef>
              <a:spcAft>
                <a:spcPts val="0"/>
              </a:spcAft>
              <a:buSzPts val="2200"/>
              <a:buFont typeface="Della Respira"/>
              <a:buNone/>
              <a:defRPr sz="2200">
                <a:latin typeface="Della Respira"/>
                <a:ea typeface="Della Respira"/>
                <a:cs typeface="Della Respira"/>
                <a:sym typeface="Della Respira"/>
              </a:defRPr>
            </a:lvl7pPr>
            <a:lvl8pPr lvl="7">
              <a:spcBef>
                <a:spcPts val="0"/>
              </a:spcBef>
              <a:spcAft>
                <a:spcPts val="0"/>
              </a:spcAft>
              <a:buSzPts val="2200"/>
              <a:buFont typeface="Della Respira"/>
              <a:buNone/>
              <a:defRPr sz="2200">
                <a:latin typeface="Della Respira"/>
                <a:ea typeface="Della Respira"/>
                <a:cs typeface="Della Respira"/>
                <a:sym typeface="Della Respira"/>
              </a:defRPr>
            </a:lvl8pPr>
            <a:lvl9pPr lvl="8">
              <a:spcBef>
                <a:spcPts val="0"/>
              </a:spcBef>
              <a:spcAft>
                <a:spcPts val="0"/>
              </a:spcAft>
              <a:buSzPts val="2200"/>
              <a:buFont typeface="Della Respira"/>
              <a:buNone/>
              <a:defRPr sz="2200">
                <a:latin typeface="Della Respira"/>
                <a:ea typeface="Della Respira"/>
                <a:cs typeface="Della Respira"/>
                <a:sym typeface="Della Respira"/>
              </a:defRPr>
            </a:lvl9pPr>
          </a:lstStyle>
          <a:p/>
        </p:txBody>
      </p:sp>
      <p:sp>
        <p:nvSpPr>
          <p:cNvPr id="235" name="Google Shape;235;p32"/>
          <p:cNvSpPr/>
          <p:nvPr/>
        </p:nvSpPr>
        <p:spPr>
          <a:xfrm>
            <a:off x="272650" y="1964965"/>
            <a:ext cx="8601300" cy="5097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236" name="Google Shape;236;p32"/>
          <p:cNvSpPr txBox="1"/>
          <p:nvPr>
            <p:ph idx="2" type="subTitle"/>
          </p:nvPr>
        </p:nvSpPr>
        <p:spPr>
          <a:xfrm>
            <a:off x="272650" y="1991995"/>
            <a:ext cx="8601300" cy="474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Font typeface="Della Respira"/>
              <a:buNone/>
              <a:defRPr sz="2200">
                <a:latin typeface="Della Respira"/>
                <a:ea typeface="Della Respira"/>
                <a:cs typeface="Della Respira"/>
                <a:sym typeface="Della Respira"/>
              </a:defRPr>
            </a:lvl1pPr>
            <a:lvl2pPr lvl="1">
              <a:spcBef>
                <a:spcPts val="0"/>
              </a:spcBef>
              <a:spcAft>
                <a:spcPts val="0"/>
              </a:spcAft>
              <a:buSzPts val="2200"/>
              <a:buFont typeface="Della Respira"/>
              <a:buNone/>
              <a:defRPr sz="2200">
                <a:latin typeface="Della Respira"/>
                <a:ea typeface="Della Respira"/>
                <a:cs typeface="Della Respira"/>
                <a:sym typeface="Della Respira"/>
              </a:defRPr>
            </a:lvl2pPr>
            <a:lvl3pPr lvl="2">
              <a:spcBef>
                <a:spcPts val="0"/>
              </a:spcBef>
              <a:spcAft>
                <a:spcPts val="0"/>
              </a:spcAft>
              <a:buSzPts val="2200"/>
              <a:buFont typeface="Della Respira"/>
              <a:buNone/>
              <a:defRPr sz="2200">
                <a:latin typeface="Della Respira"/>
                <a:ea typeface="Della Respira"/>
                <a:cs typeface="Della Respira"/>
                <a:sym typeface="Della Respira"/>
              </a:defRPr>
            </a:lvl3pPr>
            <a:lvl4pPr lvl="3">
              <a:spcBef>
                <a:spcPts val="0"/>
              </a:spcBef>
              <a:spcAft>
                <a:spcPts val="0"/>
              </a:spcAft>
              <a:buSzPts val="2200"/>
              <a:buFont typeface="Della Respira"/>
              <a:buNone/>
              <a:defRPr sz="2200">
                <a:latin typeface="Della Respira"/>
                <a:ea typeface="Della Respira"/>
                <a:cs typeface="Della Respira"/>
                <a:sym typeface="Della Respira"/>
              </a:defRPr>
            </a:lvl4pPr>
            <a:lvl5pPr lvl="4">
              <a:spcBef>
                <a:spcPts val="0"/>
              </a:spcBef>
              <a:spcAft>
                <a:spcPts val="0"/>
              </a:spcAft>
              <a:buSzPts val="2200"/>
              <a:buFont typeface="Della Respira"/>
              <a:buNone/>
              <a:defRPr sz="2200">
                <a:latin typeface="Della Respira"/>
                <a:ea typeface="Della Respira"/>
                <a:cs typeface="Della Respira"/>
                <a:sym typeface="Della Respira"/>
              </a:defRPr>
            </a:lvl5pPr>
            <a:lvl6pPr lvl="5">
              <a:spcBef>
                <a:spcPts val="0"/>
              </a:spcBef>
              <a:spcAft>
                <a:spcPts val="0"/>
              </a:spcAft>
              <a:buSzPts val="2200"/>
              <a:buFont typeface="Della Respira"/>
              <a:buNone/>
              <a:defRPr sz="2200">
                <a:latin typeface="Della Respira"/>
                <a:ea typeface="Della Respira"/>
                <a:cs typeface="Della Respira"/>
                <a:sym typeface="Della Respira"/>
              </a:defRPr>
            </a:lvl6pPr>
            <a:lvl7pPr lvl="6">
              <a:spcBef>
                <a:spcPts val="0"/>
              </a:spcBef>
              <a:spcAft>
                <a:spcPts val="0"/>
              </a:spcAft>
              <a:buSzPts val="2200"/>
              <a:buFont typeface="Della Respira"/>
              <a:buNone/>
              <a:defRPr sz="2200">
                <a:latin typeface="Della Respira"/>
                <a:ea typeface="Della Respira"/>
                <a:cs typeface="Della Respira"/>
                <a:sym typeface="Della Respira"/>
              </a:defRPr>
            </a:lvl7pPr>
            <a:lvl8pPr lvl="7">
              <a:spcBef>
                <a:spcPts val="0"/>
              </a:spcBef>
              <a:spcAft>
                <a:spcPts val="0"/>
              </a:spcAft>
              <a:buSzPts val="2200"/>
              <a:buFont typeface="Della Respira"/>
              <a:buNone/>
              <a:defRPr sz="2200">
                <a:latin typeface="Della Respira"/>
                <a:ea typeface="Della Respira"/>
                <a:cs typeface="Della Respira"/>
                <a:sym typeface="Della Respira"/>
              </a:defRPr>
            </a:lvl8pPr>
            <a:lvl9pPr lvl="8">
              <a:spcBef>
                <a:spcPts val="0"/>
              </a:spcBef>
              <a:spcAft>
                <a:spcPts val="0"/>
              </a:spcAft>
              <a:buSzPts val="2200"/>
              <a:buFont typeface="Della Respira"/>
              <a:buNone/>
              <a:defRPr sz="2200">
                <a:latin typeface="Della Respira"/>
                <a:ea typeface="Della Respira"/>
                <a:cs typeface="Della Respira"/>
                <a:sym typeface="Della Respira"/>
              </a:defRPr>
            </a:lvl9pPr>
          </a:lstStyle>
          <a:p/>
        </p:txBody>
      </p:sp>
      <p:sp>
        <p:nvSpPr>
          <p:cNvPr id="237" name="Google Shape;237;p32"/>
          <p:cNvSpPr/>
          <p:nvPr/>
        </p:nvSpPr>
        <p:spPr>
          <a:xfrm>
            <a:off x="272650" y="2581805"/>
            <a:ext cx="8601300" cy="5097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238" name="Google Shape;238;p32"/>
          <p:cNvSpPr txBox="1"/>
          <p:nvPr>
            <p:ph idx="3" type="subTitle"/>
          </p:nvPr>
        </p:nvSpPr>
        <p:spPr>
          <a:xfrm>
            <a:off x="272650" y="2608834"/>
            <a:ext cx="8601300" cy="474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Font typeface="Della Respira"/>
              <a:buNone/>
              <a:defRPr sz="2200">
                <a:latin typeface="Della Respira"/>
                <a:ea typeface="Della Respira"/>
                <a:cs typeface="Della Respira"/>
                <a:sym typeface="Della Respira"/>
              </a:defRPr>
            </a:lvl1pPr>
            <a:lvl2pPr lvl="1">
              <a:spcBef>
                <a:spcPts val="0"/>
              </a:spcBef>
              <a:spcAft>
                <a:spcPts val="0"/>
              </a:spcAft>
              <a:buSzPts val="2200"/>
              <a:buFont typeface="Della Respira"/>
              <a:buNone/>
              <a:defRPr sz="2200">
                <a:latin typeface="Della Respira"/>
                <a:ea typeface="Della Respira"/>
                <a:cs typeface="Della Respira"/>
                <a:sym typeface="Della Respira"/>
              </a:defRPr>
            </a:lvl2pPr>
            <a:lvl3pPr lvl="2">
              <a:spcBef>
                <a:spcPts val="0"/>
              </a:spcBef>
              <a:spcAft>
                <a:spcPts val="0"/>
              </a:spcAft>
              <a:buSzPts val="2200"/>
              <a:buFont typeface="Della Respira"/>
              <a:buNone/>
              <a:defRPr sz="2200">
                <a:latin typeface="Della Respira"/>
                <a:ea typeface="Della Respira"/>
                <a:cs typeface="Della Respira"/>
                <a:sym typeface="Della Respira"/>
              </a:defRPr>
            </a:lvl3pPr>
            <a:lvl4pPr lvl="3">
              <a:spcBef>
                <a:spcPts val="0"/>
              </a:spcBef>
              <a:spcAft>
                <a:spcPts val="0"/>
              </a:spcAft>
              <a:buSzPts val="2200"/>
              <a:buFont typeface="Della Respira"/>
              <a:buNone/>
              <a:defRPr sz="2200">
                <a:latin typeface="Della Respira"/>
                <a:ea typeface="Della Respira"/>
                <a:cs typeface="Della Respira"/>
                <a:sym typeface="Della Respira"/>
              </a:defRPr>
            </a:lvl4pPr>
            <a:lvl5pPr lvl="4">
              <a:spcBef>
                <a:spcPts val="0"/>
              </a:spcBef>
              <a:spcAft>
                <a:spcPts val="0"/>
              </a:spcAft>
              <a:buSzPts val="2200"/>
              <a:buFont typeface="Della Respira"/>
              <a:buNone/>
              <a:defRPr sz="2200">
                <a:latin typeface="Della Respira"/>
                <a:ea typeface="Della Respira"/>
                <a:cs typeface="Della Respira"/>
                <a:sym typeface="Della Respira"/>
              </a:defRPr>
            </a:lvl5pPr>
            <a:lvl6pPr lvl="5">
              <a:spcBef>
                <a:spcPts val="0"/>
              </a:spcBef>
              <a:spcAft>
                <a:spcPts val="0"/>
              </a:spcAft>
              <a:buSzPts val="2200"/>
              <a:buFont typeface="Della Respira"/>
              <a:buNone/>
              <a:defRPr sz="2200">
                <a:latin typeface="Della Respira"/>
                <a:ea typeface="Della Respira"/>
                <a:cs typeface="Della Respira"/>
                <a:sym typeface="Della Respira"/>
              </a:defRPr>
            </a:lvl6pPr>
            <a:lvl7pPr lvl="6">
              <a:spcBef>
                <a:spcPts val="0"/>
              </a:spcBef>
              <a:spcAft>
                <a:spcPts val="0"/>
              </a:spcAft>
              <a:buSzPts val="2200"/>
              <a:buFont typeface="Della Respira"/>
              <a:buNone/>
              <a:defRPr sz="2200">
                <a:latin typeface="Della Respira"/>
                <a:ea typeface="Della Respira"/>
                <a:cs typeface="Della Respira"/>
                <a:sym typeface="Della Respira"/>
              </a:defRPr>
            </a:lvl7pPr>
            <a:lvl8pPr lvl="7">
              <a:spcBef>
                <a:spcPts val="0"/>
              </a:spcBef>
              <a:spcAft>
                <a:spcPts val="0"/>
              </a:spcAft>
              <a:buSzPts val="2200"/>
              <a:buFont typeface="Della Respira"/>
              <a:buNone/>
              <a:defRPr sz="2200">
                <a:latin typeface="Della Respira"/>
                <a:ea typeface="Della Respira"/>
                <a:cs typeface="Della Respira"/>
                <a:sym typeface="Della Respira"/>
              </a:defRPr>
            </a:lvl8pPr>
            <a:lvl9pPr lvl="8">
              <a:spcBef>
                <a:spcPts val="0"/>
              </a:spcBef>
              <a:spcAft>
                <a:spcPts val="0"/>
              </a:spcAft>
              <a:buSzPts val="2200"/>
              <a:buFont typeface="Della Respira"/>
              <a:buNone/>
              <a:defRPr sz="2200">
                <a:latin typeface="Della Respira"/>
                <a:ea typeface="Della Respira"/>
                <a:cs typeface="Della Respira"/>
                <a:sym typeface="Della Respira"/>
              </a:defRPr>
            </a:lvl9pPr>
          </a:lstStyle>
          <a:p/>
        </p:txBody>
      </p:sp>
      <p:sp>
        <p:nvSpPr>
          <p:cNvPr id="239" name="Google Shape;239;p32"/>
          <p:cNvSpPr/>
          <p:nvPr/>
        </p:nvSpPr>
        <p:spPr>
          <a:xfrm>
            <a:off x="272650" y="3198644"/>
            <a:ext cx="8601300" cy="5097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240" name="Google Shape;240;p32"/>
          <p:cNvSpPr txBox="1"/>
          <p:nvPr>
            <p:ph idx="4" type="subTitle"/>
          </p:nvPr>
        </p:nvSpPr>
        <p:spPr>
          <a:xfrm>
            <a:off x="272650" y="3225674"/>
            <a:ext cx="8601300" cy="474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Font typeface="Della Respira"/>
              <a:buNone/>
              <a:defRPr sz="2200">
                <a:latin typeface="Della Respira"/>
                <a:ea typeface="Della Respira"/>
                <a:cs typeface="Della Respira"/>
                <a:sym typeface="Della Respira"/>
              </a:defRPr>
            </a:lvl1pPr>
            <a:lvl2pPr lvl="1">
              <a:spcBef>
                <a:spcPts val="0"/>
              </a:spcBef>
              <a:spcAft>
                <a:spcPts val="0"/>
              </a:spcAft>
              <a:buSzPts val="2200"/>
              <a:buFont typeface="Della Respira"/>
              <a:buNone/>
              <a:defRPr sz="2200">
                <a:latin typeface="Della Respira"/>
                <a:ea typeface="Della Respira"/>
                <a:cs typeface="Della Respira"/>
                <a:sym typeface="Della Respira"/>
              </a:defRPr>
            </a:lvl2pPr>
            <a:lvl3pPr lvl="2">
              <a:spcBef>
                <a:spcPts val="0"/>
              </a:spcBef>
              <a:spcAft>
                <a:spcPts val="0"/>
              </a:spcAft>
              <a:buSzPts val="2200"/>
              <a:buFont typeface="Della Respira"/>
              <a:buNone/>
              <a:defRPr sz="2200">
                <a:latin typeface="Della Respira"/>
                <a:ea typeface="Della Respira"/>
                <a:cs typeface="Della Respira"/>
                <a:sym typeface="Della Respira"/>
              </a:defRPr>
            </a:lvl3pPr>
            <a:lvl4pPr lvl="3">
              <a:spcBef>
                <a:spcPts val="0"/>
              </a:spcBef>
              <a:spcAft>
                <a:spcPts val="0"/>
              </a:spcAft>
              <a:buSzPts val="2200"/>
              <a:buFont typeface="Della Respira"/>
              <a:buNone/>
              <a:defRPr sz="2200">
                <a:latin typeface="Della Respira"/>
                <a:ea typeface="Della Respira"/>
                <a:cs typeface="Della Respira"/>
                <a:sym typeface="Della Respira"/>
              </a:defRPr>
            </a:lvl4pPr>
            <a:lvl5pPr lvl="4">
              <a:spcBef>
                <a:spcPts val="0"/>
              </a:spcBef>
              <a:spcAft>
                <a:spcPts val="0"/>
              </a:spcAft>
              <a:buSzPts val="2200"/>
              <a:buFont typeface="Della Respira"/>
              <a:buNone/>
              <a:defRPr sz="2200">
                <a:latin typeface="Della Respira"/>
                <a:ea typeface="Della Respira"/>
                <a:cs typeface="Della Respira"/>
                <a:sym typeface="Della Respira"/>
              </a:defRPr>
            </a:lvl5pPr>
            <a:lvl6pPr lvl="5">
              <a:spcBef>
                <a:spcPts val="0"/>
              </a:spcBef>
              <a:spcAft>
                <a:spcPts val="0"/>
              </a:spcAft>
              <a:buSzPts val="2200"/>
              <a:buFont typeface="Della Respira"/>
              <a:buNone/>
              <a:defRPr sz="2200">
                <a:latin typeface="Della Respira"/>
                <a:ea typeface="Della Respira"/>
                <a:cs typeface="Della Respira"/>
                <a:sym typeface="Della Respira"/>
              </a:defRPr>
            </a:lvl6pPr>
            <a:lvl7pPr lvl="6">
              <a:spcBef>
                <a:spcPts val="0"/>
              </a:spcBef>
              <a:spcAft>
                <a:spcPts val="0"/>
              </a:spcAft>
              <a:buSzPts val="2200"/>
              <a:buFont typeface="Della Respira"/>
              <a:buNone/>
              <a:defRPr sz="2200">
                <a:latin typeface="Della Respira"/>
                <a:ea typeface="Della Respira"/>
                <a:cs typeface="Della Respira"/>
                <a:sym typeface="Della Respira"/>
              </a:defRPr>
            </a:lvl7pPr>
            <a:lvl8pPr lvl="7">
              <a:spcBef>
                <a:spcPts val="0"/>
              </a:spcBef>
              <a:spcAft>
                <a:spcPts val="0"/>
              </a:spcAft>
              <a:buSzPts val="2200"/>
              <a:buFont typeface="Della Respira"/>
              <a:buNone/>
              <a:defRPr sz="2200">
                <a:latin typeface="Della Respira"/>
                <a:ea typeface="Della Respira"/>
                <a:cs typeface="Della Respira"/>
                <a:sym typeface="Della Respira"/>
              </a:defRPr>
            </a:lvl8pPr>
            <a:lvl9pPr lvl="8">
              <a:spcBef>
                <a:spcPts val="0"/>
              </a:spcBef>
              <a:spcAft>
                <a:spcPts val="0"/>
              </a:spcAft>
              <a:buSzPts val="2200"/>
              <a:buFont typeface="Della Respira"/>
              <a:buNone/>
              <a:defRPr sz="2200">
                <a:latin typeface="Della Respira"/>
                <a:ea typeface="Della Respira"/>
                <a:cs typeface="Della Respira"/>
                <a:sym typeface="Della Respira"/>
              </a:defRPr>
            </a:lvl9pPr>
          </a:lstStyle>
          <a:p/>
        </p:txBody>
      </p:sp>
      <p:sp>
        <p:nvSpPr>
          <p:cNvPr id="241" name="Google Shape;241;p32"/>
          <p:cNvSpPr/>
          <p:nvPr/>
        </p:nvSpPr>
        <p:spPr>
          <a:xfrm>
            <a:off x="272650" y="3815484"/>
            <a:ext cx="8601300" cy="5097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242" name="Google Shape;242;p32"/>
          <p:cNvSpPr txBox="1"/>
          <p:nvPr>
            <p:ph idx="5" type="subTitle"/>
          </p:nvPr>
        </p:nvSpPr>
        <p:spPr>
          <a:xfrm>
            <a:off x="272650" y="3842514"/>
            <a:ext cx="8601300" cy="474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Font typeface="Della Respira"/>
              <a:buNone/>
              <a:defRPr sz="2200">
                <a:latin typeface="Della Respira"/>
                <a:ea typeface="Della Respira"/>
                <a:cs typeface="Della Respira"/>
                <a:sym typeface="Della Respira"/>
              </a:defRPr>
            </a:lvl1pPr>
            <a:lvl2pPr lvl="1">
              <a:spcBef>
                <a:spcPts val="0"/>
              </a:spcBef>
              <a:spcAft>
                <a:spcPts val="0"/>
              </a:spcAft>
              <a:buSzPts val="2200"/>
              <a:buFont typeface="Della Respira"/>
              <a:buNone/>
              <a:defRPr sz="2200">
                <a:latin typeface="Della Respira"/>
                <a:ea typeface="Della Respira"/>
                <a:cs typeface="Della Respira"/>
                <a:sym typeface="Della Respira"/>
              </a:defRPr>
            </a:lvl2pPr>
            <a:lvl3pPr lvl="2">
              <a:spcBef>
                <a:spcPts val="0"/>
              </a:spcBef>
              <a:spcAft>
                <a:spcPts val="0"/>
              </a:spcAft>
              <a:buSzPts val="2200"/>
              <a:buFont typeface="Della Respira"/>
              <a:buNone/>
              <a:defRPr sz="2200">
                <a:latin typeface="Della Respira"/>
                <a:ea typeface="Della Respira"/>
                <a:cs typeface="Della Respira"/>
                <a:sym typeface="Della Respira"/>
              </a:defRPr>
            </a:lvl3pPr>
            <a:lvl4pPr lvl="3">
              <a:spcBef>
                <a:spcPts val="0"/>
              </a:spcBef>
              <a:spcAft>
                <a:spcPts val="0"/>
              </a:spcAft>
              <a:buSzPts val="2200"/>
              <a:buFont typeface="Della Respira"/>
              <a:buNone/>
              <a:defRPr sz="2200">
                <a:latin typeface="Della Respira"/>
                <a:ea typeface="Della Respira"/>
                <a:cs typeface="Della Respira"/>
                <a:sym typeface="Della Respira"/>
              </a:defRPr>
            </a:lvl4pPr>
            <a:lvl5pPr lvl="4">
              <a:spcBef>
                <a:spcPts val="0"/>
              </a:spcBef>
              <a:spcAft>
                <a:spcPts val="0"/>
              </a:spcAft>
              <a:buSzPts val="2200"/>
              <a:buFont typeface="Della Respira"/>
              <a:buNone/>
              <a:defRPr sz="2200">
                <a:latin typeface="Della Respira"/>
                <a:ea typeface="Della Respira"/>
                <a:cs typeface="Della Respira"/>
                <a:sym typeface="Della Respira"/>
              </a:defRPr>
            </a:lvl5pPr>
            <a:lvl6pPr lvl="5">
              <a:spcBef>
                <a:spcPts val="0"/>
              </a:spcBef>
              <a:spcAft>
                <a:spcPts val="0"/>
              </a:spcAft>
              <a:buSzPts val="2200"/>
              <a:buFont typeface="Della Respira"/>
              <a:buNone/>
              <a:defRPr sz="2200">
                <a:latin typeface="Della Respira"/>
                <a:ea typeface="Della Respira"/>
                <a:cs typeface="Della Respira"/>
                <a:sym typeface="Della Respira"/>
              </a:defRPr>
            </a:lvl6pPr>
            <a:lvl7pPr lvl="6">
              <a:spcBef>
                <a:spcPts val="0"/>
              </a:spcBef>
              <a:spcAft>
                <a:spcPts val="0"/>
              </a:spcAft>
              <a:buSzPts val="2200"/>
              <a:buFont typeface="Della Respira"/>
              <a:buNone/>
              <a:defRPr sz="2200">
                <a:latin typeface="Della Respira"/>
                <a:ea typeface="Della Respira"/>
                <a:cs typeface="Della Respira"/>
                <a:sym typeface="Della Respira"/>
              </a:defRPr>
            </a:lvl7pPr>
            <a:lvl8pPr lvl="7">
              <a:spcBef>
                <a:spcPts val="0"/>
              </a:spcBef>
              <a:spcAft>
                <a:spcPts val="0"/>
              </a:spcAft>
              <a:buSzPts val="2200"/>
              <a:buFont typeface="Della Respira"/>
              <a:buNone/>
              <a:defRPr sz="2200">
                <a:latin typeface="Della Respira"/>
                <a:ea typeface="Della Respira"/>
                <a:cs typeface="Della Respira"/>
                <a:sym typeface="Della Respira"/>
              </a:defRPr>
            </a:lvl8pPr>
            <a:lvl9pPr lvl="8">
              <a:spcBef>
                <a:spcPts val="0"/>
              </a:spcBef>
              <a:spcAft>
                <a:spcPts val="0"/>
              </a:spcAft>
              <a:buSzPts val="2200"/>
              <a:buFont typeface="Della Respira"/>
              <a:buNone/>
              <a:defRPr sz="2200">
                <a:latin typeface="Della Respira"/>
                <a:ea typeface="Della Respira"/>
                <a:cs typeface="Della Respira"/>
                <a:sym typeface="Della Respira"/>
              </a:defRPr>
            </a:lvl9pPr>
          </a:lstStyle>
          <a:p/>
        </p:txBody>
      </p:sp>
      <p:sp>
        <p:nvSpPr>
          <p:cNvPr id="243" name="Google Shape;243;p32"/>
          <p:cNvSpPr/>
          <p:nvPr/>
        </p:nvSpPr>
        <p:spPr>
          <a:xfrm>
            <a:off x="272650" y="4432324"/>
            <a:ext cx="8601300" cy="5097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244" name="Google Shape;244;p32"/>
          <p:cNvSpPr txBox="1"/>
          <p:nvPr>
            <p:ph idx="6" type="subTitle"/>
          </p:nvPr>
        </p:nvSpPr>
        <p:spPr>
          <a:xfrm>
            <a:off x="272650" y="4459354"/>
            <a:ext cx="8601300" cy="474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Font typeface="Della Respira"/>
              <a:buNone/>
              <a:defRPr sz="2200">
                <a:latin typeface="Della Respira"/>
                <a:ea typeface="Della Respira"/>
                <a:cs typeface="Della Respira"/>
                <a:sym typeface="Della Respira"/>
              </a:defRPr>
            </a:lvl1pPr>
            <a:lvl2pPr lvl="1">
              <a:spcBef>
                <a:spcPts val="0"/>
              </a:spcBef>
              <a:spcAft>
                <a:spcPts val="0"/>
              </a:spcAft>
              <a:buSzPts val="2200"/>
              <a:buFont typeface="Della Respira"/>
              <a:buNone/>
              <a:defRPr sz="2200">
                <a:latin typeface="Della Respira"/>
                <a:ea typeface="Della Respira"/>
                <a:cs typeface="Della Respira"/>
                <a:sym typeface="Della Respira"/>
              </a:defRPr>
            </a:lvl2pPr>
            <a:lvl3pPr lvl="2">
              <a:spcBef>
                <a:spcPts val="0"/>
              </a:spcBef>
              <a:spcAft>
                <a:spcPts val="0"/>
              </a:spcAft>
              <a:buSzPts val="2200"/>
              <a:buFont typeface="Della Respira"/>
              <a:buNone/>
              <a:defRPr sz="2200">
                <a:latin typeface="Della Respira"/>
                <a:ea typeface="Della Respira"/>
                <a:cs typeface="Della Respira"/>
                <a:sym typeface="Della Respira"/>
              </a:defRPr>
            </a:lvl3pPr>
            <a:lvl4pPr lvl="3">
              <a:spcBef>
                <a:spcPts val="0"/>
              </a:spcBef>
              <a:spcAft>
                <a:spcPts val="0"/>
              </a:spcAft>
              <a:buSzPts val="2200"/>
              <a:buFont typeface="Della Respira"/>
              <a:buNone/>
              <a:defRPr sz="2200">
                <a:latin typeface="Della Respira"/>
                <a:ea typeface="Della Respira"/>
                <a:cs typeface="Della Respira"/>
                <a:sym typeface="Della Respira"/>
              </a:defRPr>
            </a:lvl4pPr>
            <a:lvl5pPr lvl="4">
              <a:spcBef>
                <a:spcPts val="0"/>
              </a:spcBef>
              <a:spcAft>
                <a:spcPts val="0"/>
              </a:spcAft>
              <a:buSzPts val="2200"/>
              <a:buFont typeface="Della Respira"/>
              <a:buNone/>
              <a:defRPr sz="2200">
                <a:latin typeface="Della Respira"/>
                <a:ea typeface="Della Respira"/>
                <a:cs typeface="Della Respira"/>
                <a:sym typeface="Della Respira"/>
              </a:defRPr>
            </a:lvl5pPr>
            <a:lvl6pPr lvl="5">
              <a:spcBef>
                <a:spcPts val="0"/>
              </a:spcBef>
              <a:spcAft>
                <a:spcPts val="0"/>
              </a:spcAft>
              <a:buSzPts val="2200"/>
              <a:buFont typeface="Della Respira"/>
              <a:buNone/>
              <a:defRPr sz="2200">
                <a:latin typeface="Della Respira"/>
                <a:ea typeface="Della Respira"/>
                <a:cs typeface="Della Respira"/>
                <a:sym typeface="Della Respira"/>
              </a:defRPr>
            </a:lvl6pPr>
            <a:lvl7pPr lvl="6">
              <a:spcBef>
                <a:spcPts val="0"/>
              </a:spcBef>
              <a:spcAft>
                <a:spcPts val="0"/>
              </a:spcAft>
              <a:buSzPts val="2200"/>
              <a:buFont typeface="Della Respira"/>
              <a:buNone/>
              <a:defRPr sz="2200">
                <a:latin typeface="Della Respira"/>
                <a:ea typeface="Della Respira"/>
                <a:cs typeface="Della Respira"/>
                <a:sym typeface="Della Respira"/>
              </a:defRPr>
            </a:lvl7pPr>
            <a:lvl8pPr lvl="7">
              <a:spcBef>
                <a:spcPts val="0"/>
              </a:spcBef>
              <a:spcAft>
                <a:spcPts val="0"/>
              </a:spcAft>
              <a:buSzPts val="2200"/>
              <a:buFont typeface="Della Respira"/>
              <a:buNone/>
              <a:defRPr sz="2200">
                <a:latin typeface="Della Respira"/>
                <a:ea typeface="Della Respira"/>
                <a:cs typeface="Della Respira"/>
                <a:sym typeface="Della Respira"/>
              </a:defRPr>
            </a:lvl8pPr>
            <a:lvl9pPr lvl="8">
              <a:spcBef>
                <a:spcPts val="0"/>
              </a:spcBef>
              <a:spcAft>
                <a:spcPts val="0"/>
              </a:spcAft>
              <a:buSzPts val="2200"/>
              <a:buFont typeface="Della Respira"/>
              <a:buNone/>
              <a:defRPr sz="2200">
                <a:latin typeface="Della Respira"/>
                <a:ea typeface="Della Respira"/>
                <a:cs typeface="Della Respira"/>
                <a:sym typeface="Della Respira"/>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27">
    <p:spTree>
      <p:nvGrpSpPr>
        <p:cNvPr id="245" name="Shape 245"/>
        <p:cNvGrpSpPr/>
        <p:nvPr/>
      </p:nvGrpSpPr>
      <p:grpSpPr>
        <a:xfrm>
          <a:off x="0" y="0"/>
          <a:ext cx="0" cy="0"/>
          <a:chOff x="0" y="0"/>
          <a:chExt cx="0" cy="0"/>
        </a:xfrm>
      </p:grpSpPr>
      <p:sp>
        <p:nvSpPr>
          <p:cNvPr id="246" name="Google Shape;246;p33"/>
          <p:cNvSpPr/>
          <p:nvPr/>
        </p:nvSpPr>
        <p:spPr>
          <a:xfrm>
            <a:off x="4672650" y="1348125"/>
            <a:ext cx="4201200" cy="3510600"/>
          </a:xfrm>
          <a:prstGeom prst="roundRect">
            <a:avLst>
              <a:gd fmla="val 5734"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47" name="Google Shape;247;p33"/>
          <p:cNvSpPr txBox="1"/>
          <p:nvPr>
            <p:ph idx="1" type="body"/>
          </p:nvPr>
        </p:nvSpPr>
        <p:spPr>
          <a:xfrm>
            <a:off x="4889250" y="1503725"/>
            <a:ext cx="3768000" cy="30132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48" name="Google Shape;248;p33"/>
          <p:cNvSpPr/>
          <p:nvPr>
            <p:ph idx="2" type="pic"/>
          </p:nvPr>
        </p:nvSpPr>
        <p:spPr>
          <a:xfrm>
            <a:off x="274950" y="1352225"/>
            <a:ext cx="4201200" cy="3510600"/>
          </a:xfrm>
          <a:prstGeom prst="roundRect">
            <a:avLst>
              <a:gd fmla="val 5298" name="adj"/>
            </a:avLst>
          </a:prstGeom>
          <a:noFill/>
          <a:ln cap="flat" cmpd="sng" w="9525">
            <a:solidFill>
              <a:srgbClr val="000000"/>
            </a:solidFill>
            <a:prstDash val="solid"/>
            <a:round/>
            <a:headEnd len="sm" w="sm" type="none"/>
            <a:tailEnd len="sm" w="sm" type="none"/>
          </a:ln>
        </p:spPr>
      </p:sp>
      <p:sp>
        <p:nvSpPr>
          <p:cNvPr id="249" name="Google Shape;249;p33"/>
          <p:cNvSpPr/>
          <p:nvPr/>
        </p:nvSpPr>
        <p:spPr>
          <a:xfrm>
            <a:off x="274950" y="284775"/>
            <a:ext cx="8598900" cy="85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250" name="Google Shape;250;p33"/>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28">
    <p:bg>
      <p:bgPr>
        <a:solidFill>
          <a:schemeClr val="lt2"/>
        </a:solidFill>
      </p:bgPr>
    </p:bg>
    <p:spTree>
      <p:nvGrpSpPr>
        <p:cNvPr id="251" name="Shape 251"/>
        <p:cNvGrpSpPr/>
        <p:nvPr/>
      </p:nvGrpSpPr>
      <p:grpSpPr>
        <a:xfrm>
          <a:off x="0" y="0"/>
          <a:ext cx="0" cy="0"/>
          <a:chOff x="0" y="0"/>
          <a:chExt cx="0" cy="0"/>
        </a:xfrm>
      </p:grpSpPr>
      <p:sp>
        <p:nvSpPr>
          <p:cNvPr id="252" name="Google Shape;252;p34"/>
          <p:cNvSpPr/>
          <p:nvPr/>
        </p:nvSpPr>
        <p:spPr>
          <a:xfrm>
            <a:off x="4672650" y="1945525"/>
            <a:ext cx="42012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53" name="Google Shape;253;p34"/>
          <p:cNvSpPr txBox="1"/>
          <p:nvPr>
            <p:ph idx="1" type="body"/>
          </p:nvPr>
        </p:nvSpPr>
        <p:spPr>
          <a:xfrm>
            <a:off x="4901050" y="2141437"/>
            <a:ext cx="3768000" cy="23733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54" name="Google Shape;254;p34"/>
          <p:cNvSpPr/>
          <p:nvPr/>
        </p:nvSpPr>
        <p:spPr>
          <a:xfrm>
            <a:off x="274950" y="1945525"/>
            <a:ext cx="42012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55" name="Google Shape;255;p34"/>
          <p:cNvSpPr txBox="1"/>
          <p:nvPr>
            <p:ph idx="2" type="body"/>
          </p:nvPr>
        </p:nvSpPr>
        <p:spPr>
          <a:xfrm>
            <a:off x="503350" y="2141437"/>
            <a:ext cx="3768000" cy="23733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56" name="Google Shape;256;p34"/>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257" name="Google Shape;257;p34"/>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258" name="Google Shape;258;p34"/>
          <p:cNvSpPr/>
          <p:nvPr/>
        </p:nvSpPr>
        <p:spPr>
          <a:xfrm>
            <a:off x="275100" y="1342725"/>
            <a:ext cx="42012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59" name="Google Shape;259;p34"/>
          <p:cNvSpPr txBox="1"/>
          <p:nvPr>
            <p:ph idx="3" type="subTitle"/>
          </p:nvPr>
        </p:nvSpPr>
        <p:spPr>
          <a:xfrm>
            <a:off x="274950" y="1373150"/>
            <a:ext cx="42012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260" name="Google Shape;260;p34"/>
          <p:cNvSpPr/>
          <p:nvPr/>
        </p:nvSpPr>
        <p:spPr>
          <a:xfrm>
            <a:off x="4672725" y="1342725"/>
            <a:ext cx="42012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61" name="Google Shape;261;p34"/>
          <p:cNvSpPr txBox="1"/>
          <p:nvPr>
            <p:ph idx="4" type="subTitle"/>
          </p:nvPr>
        </p:nvSpPr>
        <p:spPr>
          <a:xfrm>
            <a:off x="4672575" y="1373150"/>
            <a:ext cx="42012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9">
    <p:bg>
      <p:bgPr>
        <a:solidFill>
          <a:schemeClr val="lt2"/>
        </a:solidFill>
      </p:bgPr>
    </p:bg>
    <p:spTree>
      <p:nvGrpSpPr>
        <p:cNvPr id="262" name="Shape 262"/>
        <p:cNvGrpSpPr/>
        <p:nvPr/>
      </p:nvGrpSpPr>
      <p:grpSpPr>
        <a:xfrm>
          <a:off x="0" y="0"/>
          <a:ext cx="0" cy="0"/>
          <a:chOff x="0" y="0"/>
          <a:chExt cx="0" cy="0"/>
        </a:xfrm>
      </p:grpSpPr>
      <p:sp>
        <p:nvSpPr>
          <p:cNvPr id="263" name="Google Shape;263;p35"/>
          <p:cNvSpPr/>
          <p:nvPr/>
        </p:nvSpPr>
        <p:spPr>
          <a:xfrm>
            <a:off x="274950" y="1945525"/>
            <a:ext cx="27219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64" name="Google Shape;264;p35"/>
          <p:cNvSpPr txBox="1"/>
          <p:nvPr>
            <p:ph idx="1" type="body"/>
          </p:nvPr>
        </p:nvSpPr>
        <p:spPr>
          <a:xfrm>
            <a:off x="392094" y="2141437"/>
            <a:ext cx="2487600" cy="23733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65" name="Google Shape;265;p35"/>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266" name="Google Shape;266;p35"/>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267" name="Google Shape;267;p35"/>
          <p:cNvSpPr/>
          <p:nvPr/>
        </p:nvSpPr>
        <p:spPr>
          <a:xfrm>
            <a:off x="275047" y="1342725"/>
            <a:ext cx="27219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68" name="Google Shape;268;p35"/>
          <p:cNvSpPr txBox="1"/>
          <p:nvPr>
            <p:ph idx="2" type="subTitle"/>
          </p:nvPr>
        </p:nvSpPr>
        <p:spPr>
          <a:xfrm>
            <a:off x="274950" y="1373150"/>
            <a:ext cx="27219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269" name="Google Shape;269;p35"/>
          <p:cNvSpPr/>
          <p:nvPr/>
        </p:nvSpPr>
        <p:spPr>
          <a:xfrm>
            <a:off x="3211000" y="1945525"/>
            <a:ext cx="27219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70" name="Google Shape;270;p35"/>
          <p:cNvSpPr txBox="1"/>
          <p:nvPr>
            <p:ph idx="3" type="body"/>
          </p:nvPr>
        </p:nvSpPr>
        <p:spPr>
          <a:xfrm>
            <a:off x="3328144" y="2141437"/>
            <a:ext cx="2487600" cy="23733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71" name="Google Shape;271;p35"/>
          <p:cNvSpPr/>
          <p:nvPr/>
        </p:nvSpPr>
        <p:spPr>
          <a:xfrm>
            <a:off x="3211097" y="1342725"/>
            <a:ext cx="27219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72" name="Google Shape;272;p35"/>
          <p:cNvSpPr txBox="1"/>
          <p:nvPr>
            <p:ph idx="4" type="subTitle"/>
          </p:nvPr>
        </p:nvSpPr>
        <p:spPr>
          <a:xfrm>
            <a:off x="3211000" y="1373150"/>
            <a:ext cx="27219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273" name="Google Shape;273;p35"/>
          <p:cNvSpPr/>
          <p:nvPr/>
        </p:nvSpPr>
        <p:spPr>
          <a:xfrm>
            <a:off x="6147150" y="1945525"/>
            <a:ext cx="27219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74" name="Google Shape;274;p35"/>
          <p:cNvSpPr txBox="1"/>
          <p:nvPr>
            <p:ph idx="5" type="body"/>
          </p:nvPr>
        </p:nvSpPr>
        <p:spPr>
          <a:xfrm>
            <a:off x="6264294" y="2141437"/>
            <a:ext cx="2487600" cy="23733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75" name="Google Shape;275;p35"/>
          <p:cNvSpPr/>
          <p:nvPr/>
        </p:nvSpPr>
        <p:spPr>
          <a:xfrm>
            <a:off x="6147247" y="1342725"/>
            <a:ext cx="27219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76" name="Google Shape;276;p35"/>
          <p:cNvSpPr txBox="1"/>
          <p:nvPr>
            <p:ph idx="6" type="subTitle"/>
          </p:nvPr>
        </p:nvSpPr>
        <p:spPr>
          <a:xfrm>
            <a:off x="6147150" y="1373150"/>
            <a:ext cx="27219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0">
    <p:bg>
      <p:bgPr>
        <a:solidFill>
          <a:schemeClr val="lt2"/>
        </a:solidFill>
      </p:bgPr>
    </p:bg>
    <p:spTree>
      <p:nvGrpSpPr>
        <p:cNvPr id="277" name="Shape 277"/>
        <p:cNvGrpSpPr/>
        <p:nvPr/>
      </p:nvGrpSpPr>
      <p:grpSpPr>
        <a:xfrm>
          <a:off x="0" y="0"/>
          <a:ext cx="0" cy="0"/>
          <a:chOff x="0" y="0"/>
          <a:chExt cx="0" cy="0"/>
        </a:xfrm>
      </p:grpSpPr>
      <p:sp>
        <p:nvSpPr>
          <p:cNvPr id="278" name="Google Shape;278;p36"/>
          <p:cNvSpPr/>
          <p:nvPr/>
        </p:nvSpPr>
        <p:spPr>
          <a:xfrm>
            <a:off x="274950" y="1945525"/>
            <a:ext cx="20595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79" name="Google Shape;279;p36"/>
          <p:cNvSpPr txBox="1"/>
          <p:nvPr>
            <p:ph idx="1" type="body"/>
          </p:nvPr>
        </p:nvSpPr>
        <p:spPr>
          <a:xfrm>
            <a:off x="363575" y="2098999"/>
            <a:ext cx="1881900" cy="26415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80" name="Google Shape;280;p36"/>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281" name="Google Shape;281;p36"/>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282" name="Google Shape;282;p36"/>
          <p:cNvSpPr/>
          <p:nvPr/>
        </p:nvSpPr>
        <p:spPr>
          <a:xfrm>
            <a:off x="275024" y="1342725"/>
            <a:ext cx="20595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83" name="Google Shape;283;p36"/>
          <p:cNvSpPr txBox="1"/>
          <p:nvPr>
            <p:ph idx="2" type="subTitle"/>
          </p:nvPr>
        </p:nvSpPr>
        <p:spPr>
          <a:xfrm>
            <a:off x="274950" y="1373150"/>
            <a:ext cx="20595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284" name="Google Shape;284;p36"/>
          <p:cNvSpPr/>
          <p:nvPr/>
        </p:nvSpPr>
        <p:spPr>
          <a:xfrm>
            <a:off x="2454747" y="1945525"/>
            <a:ext cx="20595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85" name="Google Shape;285;p36"/>
          <p:cNvSpPr txBox="1"/>
          <p:nvPr>
            <p:ph idx="3" type="body"/>
          </p:nvPr>
        </p:nvSpPr>
        <p:spPr>
          <a:xfrm>
            <a:off x="2543370" y="2098999"/>
            <a:ext cx="1881900" cy="26415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86" name="Google Shape;286;p36"/>
          <p:cNvSpPr/>
          <p:nvPr/>
        </p:nvSpPr>
        <p:spPr>
          <a:xfrm>
            <a:off x="2454820" y="1342725"/>
            <a:ext cx="20595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87" name="Google Shape;287;p36"/>
          <p:cNvSpPr txBox="1"/>
          <p:nvPr>
            <p:ph idx="4" type="subTitle"/>
          </p:nvPr>
        </p:nvSpPr>
        <p:spPr>
          <a:xfrm>
            <a:off x="2454747" y="1373150"/>
            <a:ext cx="20595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288" name="Google Shape;288;p36"/>
          <p:cNvSpPr/>
          <p:nvPr/>
        </p:nvSpPr>
        <p:spPr>
          <a:xfrm>
            <a:off x="4634609" y="1945525"/>
            <a:ext cx="20595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89" name="Google Shape;289;p36"/>
          <p:cNvSpPr txBox="1"/>
          <p:nvPr>
            <p:ph idx="5" type="body"/>
          </p:nvPr>
        </p:nvSpPr>
        <p:spPr>
          <a:xfrm>
            <a:off x="4723231" y="2098999"/>
            <a:ext cx="1881900" cy="26415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90" name="Google Shape;290;p36"/>
          <p:cNvSpPr/>
          <p:nvPr/>
        </p:nvSpPr>
        <p:spPr>
          <a:xfrm>
            <a:off x="4634683" y="1342725"/>
            <a:ext cx="20595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91" name="Google Shape;291;p36"/>
          <p:cNvSpPr txBox="1"/>
          <p:nvPr>
            <p:ph idx="6" type="subTitle"/>
          </p:nvPr>
        </p:nvSpPr>
        <p:spPr>
          <a:xfrm>
            <a:off x="4634609" y="1373150"/>
            <a:ext cx="20595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292" name="Google Shape;292;p36"/>
          <p:cNvSpPr/>
          <p:nvPr/>
        </p:nvSpPr>
        <p:spPr>
          <a:xfrm>
            <a:off x="6814406" y="1945525"/>
            <a:ext cx="20595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93" name="Google Shape;293;p36"/>
          <p:cNvSpPr txBox="1"/>
          <p:nvPr>
            <p:ph idx="7" type="body"/>
          </p:nvPr>
        </p:nvSpPr>
        <p:spPr>
          <a:xfrm>
            <a:off x="6903026" y="2098999"/>
            <a:ext cx="1881900" cy="26415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94" name="Google Shape;294;p36"/>
          <p:cNvSpPr/>
          <p:nvPr/>
        </p:nvSpPr>
        <p:spPr>
          <a:xfrm>
            <a:off x="6814480" y="1342725"/>
            <a:ext cx="20595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95" name="Google Shape;295;p36"/>
          <p:cNvSpPr txBox="1"/>
          <p:nvPr>
            <p:ph idx="8" type="subTitle"/>
          </p:nvPr>
        </p:nvSpPr>
        <p:spPr>
          <a:xfrm>
            <a:off x="6814406" y="1373150"/>
            <a:ext cx="20595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Image">
  <p:cSld name="CUSTOM_31">
    <p:spTree>
      <p:nvGrpSpPr>
        <p:cNvPr id="296" name="Shape 296"/>
        <p:cNvGrpSpPr/>
        <p:nvPr/>
      </p:nvGrpSpPr>
      <p:grpSpPr>
        <a:xfrm>
          <a:off x="0" y="0"/>
          <a:ext cx="0" cy="0"/>
          <a:chOff x="0" y="0"/>
          <a:chExt cx="0" cy="0"/>
        </a:xfrm>
      </p:grpSpPr>
      <p:sp>
        <p:nvSpPr>
          <p:cNvPr id="297" name="Google Shape;297;p37"/>
          <p:cNvSpPr/>
          <p:nvPr>
            <p:ph idx="2" type="pic"/>
          </p:nvPr>
        </p:nvSpPr>
        <p:spPr>
          <a:xfrm>
            <a:off x="274950" y="1352225"/>
            <a:ext cx="8598900" cy="3510600"/>
          </a:xfrm>
          <a:prstGeom prst="roundRect">
            <a:avLst>
              <a:gd fmla="val 5298" name="adj"/>
            </a:avLst>
          </a:prstGeom>
          <a:noFill/>
          <a:ln cap="flat" cmpd="sng" w="9525">
            <a:solidFill>
              <a:srgbClr val="000000"/>
            </a:solidFill>
            <a:prstDash val="solid"/>
            <a:round/>
            <a:headEnd len="sm" w="sm" type="none"/>
            <a:tailEnd len="sm" w="sm" type="none"/>
          </a:ln>
        </p:spPr>
      </p:sp>
      <p:sp>
        <p:nvSpPr>
          <p:cNvPr id="298" name="Google Shape;298;p37"/>
          <p:cNvSpPr/>
          <p:nvPr/>
        </p:nvSpPr>
        <p:spPr>
          <a:xfrm>
            <a:off x="274950" y="284775"/>
            <a:ext cx="8598900" cy="85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299" name="Google Shape;299;p37"/>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32">
    <p:bg>
      <p:bgPr>
        <a:solidFill>
          <a:schemeClr val="dk2"/>
        </a:solidFill>
      </p:bgPr>
    </p:bg>
    <p:spTree>
      <p:nvGrpSpPr>
        <p:cNvPr id="300" name="Shape 300"/>
        <p:cNvGrpSpPr/>
        <p:nvPr/>
      </p:nvGrpSpPr>
      <p:grpSpPr>
        <a:xfrm>
          <a:off x="0" y="0"/>
          <a:ext cx="0" cy="0"/>
          <a:chOff x="0" y="0"/>
          <a:chExt cx="0" cy="0"/>
        </a:xfrm>
      </p:grpSpPr>
      <p:sp>
        <p:nvSpPr>
          <p:cNvPr id="301" name="Google Shape;301;p38"/>
          <p:cNvSpPr/>
          <p:nvPr/>
        </p:nvSpPr>
        <p:spPr>
          <a:xfrm>
            <a:off x="4672650" y="3723950"/>
            <a:ext cx="4201200" cy="11289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302" name="Google Shape;302;p38"/>
          <p:cNvSpPr/>
          <p:nvPr/>
        </p:nvSpPr>
        <p:spPr>
          <a:xfrm>
            <a:off x="274950" y="3723950"/>
            <a:ext cx="4201200" cy="11289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303" name="Google Shape;303;p38"/>
          <p:cNvSpPr txBox="1"/>
          <p:nvPr>
            <p:ph idx="1" type="body"/>
          </p:nvPr>
        </p:nvSpPr>
        <p:spPr>
          <a:xfrm>
            <a:off x="392400" y="3829313"/>
            <a:ext cx="3987600" cy="9180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04" name="Google Shape;304;p38"/>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305" name="Google Shape;305;p38"/>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306" name="Google Shape;306;p38"/>
          <p:cNvSpPr/>
          <p:nvPr/>
        </p:nvSpPr>
        <p:spPr>
          <a:xfrm>
            <a:off x="275100" y="1279100"/>
            <a:ext cx="42012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07" name="Google Shape;307;p38"/>
          <p:cNvSpPr txBox="1"/>
          <p:nvPr>
            <p:ph idx="2" type="subTitle"/>
          </p:nvPr>
        </p:nvSpPr>
        <p:spPr>
          <a:xfrm>
            <a:off x="274950" y="1309525"/>
            <a:ext cx="42012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08" name="Google Shape;308;p38"/>
          <p:cNvSpPr/>
          <p:nvPr/>
        </p:nvSpPr>
        <p:spPr>
          <a:xfrm>
            <a:off x="4672725" y="1279100"/>
            <a:ext cx="42012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09" name="Google Shape;309;p38"/>
          <p:cNvSpPr txBox="1"/>
          <p:nvPr>
            <p:ph idx="3" type="subTitle"/>
          </p:nvPr>
        </p:nvSpPr>
        <p:spPr>
          <a:xfrm>
            <a:off x="4672575" y="1309525"/>
            <a:ext cx="42012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10" name="Google Shape;310;p38"/>
          <p:cNvSpPr/>
          <p:nvPr>
            <p:ph idx="4" type="pic"/>
          </p:nvPr>
        </p:nvSpPr>
        <p:spPr>
          <a:xfrm>
            <a:off x="274950" y="1822175"/>
            <a:ext cx="4201200" cy="1785900"/>
          </a:xfrm>
          <a:prstGeom prst="roundRect">
            <a:avLst>
              <a:gd fmla="val 5298" name="adj"/>
            </a:avLst>
          </a:prstGeom>
          <a:noFill/>
          <a:ln cap="flat" cmpd="sng" w="9525">
            <a:solidFill>
              <a:srgbClr val="000000"/>
            </a:solidFill>
            <a:prstDash val="solid"/>
            <a:round/>
            <a:headEnd len="sm" w="sm" type="none"/>
            <a:tailEnd len="sm" w="sm" type="none"/>
          </a:ln>
        </p:spPr>
      </p:sp>
      <p:sp>
        <p:nvSpPr>
          <p:cNvPr id="311" name="Google Shape;311;p38"/>
          <p:cNvSpPr txBox="1"/>
          <p:nvPr>
            <p:ph idx="5" type="body"/>
          </p:nvPr>
        </p:nvSpPr>
        <p:spPr>
          <a:xfrm>
            <a:off x="4779375" y="3829313"/>
            <a:ext cx="3987600" cy="9180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12" name="Google Shape;312;p38"/>
          <p:cNvSpPr/>
          <p:nvPr>
            <p:ph idx="6" type="pic"/>
          </p:nvPr>
        </p:nvSpPr>
        <p:spPr>
          <a:xfrm>
            <a:off x="4672575" y="1822175"/>
            <a:ext cx="4201200" cy="1785900"/>
          </a:xfrm>
          <a:prstGeom prst="roundRect">
            <a:avLst>
              <a:gd fmla="val 5298" name="adj"/>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33">
    <p:bg>
      <p:bgPr>
        <a:solidFill>
          <a:schemeClr val="dk2"/>
        </a:solidFill>
      </p:bgPr>
    </p:bg>
    <p:spTree>
      <p:nvGrpSpPr>
        <p:cNvPr id="313" name="Shape 313"/>
        <p:cNvGrpSpPr/>
        <p:nvPr/>
      </p:nvGrpSpPr>
      <p:grpSpPr>
        <a:xfrm>
          <a:off x="0" y="0"/>
          <a:ext cx="0" cy="0"/>
          <a:chOff x="0" y="0"/>
          <a:chExt cx="0" cy="0"/>
        </a:xfrm>
      </p:grpSpPr>
      <p:sp>
        <p:nvSpPr>
          <p:cNvPr id="314" name="Google Shape;314;p39"/>
          <p:cNvSpPr/>
          <p:nvPr/>
        </p:nvSpPr>
        <p:spPr>
          <a:xfrm>
            <a:off x="3185399" y="3723950"/>
            <a:ext cx="2780400" cy="11289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315" name="Google Shape;315;p39"/>
          <p:cNvSpPr/>
          <p:nvPr/>
        </p:nvSpPr>
        <p:spPr>
          <a:xfrm>
            <a:off x="274950" y="3723950"/>
            <a:ext cx="2780400" cy="11289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316" name="Google Shape;316;p39"/>
          <p:cNvSpPr txBox="1"/>
          <p:nvPr>
            <p:ph idx="1" type="body"/>
          </p:nvPr>
        </p:nvSpPr>
        <p:spPr>
          <a:xfrm>
            <a:off x="352680" y="3829313"/>
            <a:ext cx="2639100" cy="9180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17" name="Google Shape;317;p39"/>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318" name="Google Shape;318;p39"/>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319" name="Google Shape;319;p39"/>
          <p:cNvSpPr/>
          <p:nvPr/>
        </p:nvSpPr>
        <p:spPr>
          <a:xfrm>
            <a:off x="275049" y="1279100"/>
            <a:ext cx="27804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20" name="Google Shape;320;p39"/>
          <p:cNvSpPr txBox="1"/>
          <p:nvPr>
            <p:ph idx="2" type="subTitle"/>
          </p:nvPr>
        </p:nvSpPr>
        <p:spPr>
          <a:xfrm>
            <a:off x="274950" y="1309525"/>
            <a:ext cx="27804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21" name="Google Shape;321;p39"/>
          <p:cNvSpPr/>
          <p:nvPr/>
        </p:nvSpPr>
        <p:spPr>
          <a:xfrm>
            <a:off x="3185449" y="1279100"/>
            <a:ext cx="27804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22" name="Google Shape;322;p39"/>
          <p:cNvSpPr txBox="1"/>
          <p:nvPr>
            <p:ph idx="3" type="subTitle"/>
          </p:nvPr>
        </p:nvSpPr>
        <p:spPr>
          <a:xfrm>
            <a:off x="3185350" y="1309525"/>
            <a:ext cx="27804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23" name="Google Shape;323;p39"/>
          <p:cNvSpPr/>
          <p:nvPr>
            <p:ph idx="4" type="pic"/>
          </p:nvPr>
        </p:nvSpPr>
        <p:spPr>
          <a:xfrm>
            <a:off x="274950" y="1822175"/>
            <a:ext cx="2780400" cy="1785900"/>
          </a:xfrm>
          <a:prstGeom prst="roundRect">
            <a:avLst>
              <a:gd fmla="val 5298" name="adj"/>
            </a:avLst>
          </a:prstGeom>
          <a:noFill/>
          <a:ln cap="flat" cmpd="sng" w="9525">
            <a:solidFill>
              <a:srgbClr val="000000"/>
            </a:solidFill>
            <a:prstDash val="solid"/>
            <a:round/>
            <a:headEnd len="sm" w="sm" type="none"/>
            <a:tailEnd len="sm" w="sm" type="none"/>
          </a:ln>
        </p:spPr>
      </p:sp>
      <p:sp>
        <p:nvSpPr>
          <p:cNvPr id="324" name="Google Shape;324;p39"/>
          <p:cNvSpPr txBox="1"/>
          <p:nvPr>
            <p:ph idx="5" type="body"/>
          </p:nvPr>
        </p:nvSpPr>
        <p:spPr>
          <a:xfrm>
            <a:off x="3256031" y="3829313"/>
            <a:ext cx="2639100" cy="9180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25" name="Google Shape;325;p39"/>
          <p:cNvSpPr/>
          <p:nvPr>
            <p:ph idx="6" type="pic"/>
          </p:nvPr>
        </p:nvSpPr>
        <p:spPr>
          <a:xfrm>
            <a:off x="3185350" y="1822175"/>
            <a:ext cx="2780400" cy="1785900"/>
          </a:xfrm>
          <a:prstGeom prst="roundRect">
            <a:avLst>
              <a:gd fmla="val 5298" name="adj"/>
            </a:avLst>
          </a:prstGeom>
          <a:noFill/>
          <a:ln cap="flat" cmpd="sng" w="9525">
            <a:solidFill>
              <a:srgbClr val="000000"/>
            </a:solidFill>
            <a:prstDash val="solid"/>
            <a:round/>
            <a:headEnd len="sm" w="sm" type="none"/>
            <a:tailEnd len="sm" w="sm" type="none"/>
          </a:ln>
        </p:spPr>
      </p:sp>
      <p:sp>
        <p:nvSpPr>
          <p:cNvPr id="326" name="Google Shape;326;p39"/>
          <p:cNvSpPr/>
          <p:nvPr/>
        </p:nvSpPr>
        <p:spPr>
          <a:xfrm>
            <a:off x="6095809" y="3723950"/>
            <a:ext cx="2780400" cy="11289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327" name="Google Shape;327;p39"/>
          <p:cNvSpPr/>
          <p:nvPr/>
        </p:nvSpPr>
        <p:spPr>
          <a:xfrm>
            <a:off x="6095859" y="1279100"/>
            <a:ext cx="27804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28" name="Google Shape;328;p39"/>
          <p:cNvSpPr txBox="1"/>
          <p:nvPr>
            <p:ph idx="7" type="subTitle"/>
          </p:nvPr>
        </p:nvSpPr>
        <p:spPr>
          <a:xfrm>
            <a:off x="6095760" y="1309525"/>
            <a:ext cx="27804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29" name="Google Shape;329;p39"/>
          <p:cNvSpPr txBox="1"/>
          <p:nvPr>
            <p:ph idx="8" type="body"/>
          </p:nvPr>
        </p:nvSpPr>
        <p:spPr>
          <a:xfrm>
            <a:off x="6166441" y="3829313"/>
            <a:ext cx="2639100" cy="9180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30" name="Google Shape;330;p39"/>
          <p:cNvSpPr/>
          <p:nvPr>
            <p:ph idx="9" type="pic"/>
          </p:nvPr>
        </p:nvSpPr>
        <p:spPr>
          <a:xfrm>
            <a:off x="6095760" y="1822175"/>
            <a:ext cx="2780400" cy="1785900"/>
          </a:xfrm>
          <a:prstGeom prst="roundRect">
            <a:avLst>
              <a:gd fmla="val 5298" name="adj"/>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34">
    <p:spTree>
      <p:nvGrpSpPr>
        <p:cNvPr id="331" name="Shape 331"/>
        <p:cNvGrpSpPr/>
        <p:nvPr/>
      </p:nvGrpSpPr>
      <p:grpSpPr>
        <a:xfrm>
          <a:off x="0" y="0"/>
          <a:ext cx="0" cy="0"/>
          <a:chOff x="0" y="0"/>
          <a:chExt cx="0" cy="0"/>
        </a:xfrm>
      </p:grpSpPr>
      <p:sp>
        <p:nvSpPr>
          <p:cNvPr id="332" name="Google Shape;332;p40"/>
          <p:cNvSpPr/>
          <p:nvPr>
            <p:ph idx="2" type="pic"/>
          </p:nvPr>
        </p:nvSpPr>
        <p:spPr>
          <a:xfrm>
            <a:off x="274950" y="273750"/>
            <a:ext cx="8598900" cy="4596000"/>
          </a:xfrm>
          <a:prstGeom prst="roundRect">
            <a:avLst>
              <a:gd fmla="val 5298" name="adj"/>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s and Assigned Sections">
  <p:cSld name="CUSTOM_2">
    <p:bg>
      <p:bgPr>
        <a:solidFill>
          <a:schemeClr val="lt2"/>
        </a:solidFill>
      </p:bgPr>
    </p:bg>
    <p:spTree>
      <p:nvGrpSpPr>
        <p:cNvPr id="25" name="Shape 25"/>
        <p:cNvGrpSpPr/>
        <p:nvPr/>
      </p:nvGrpSpPr>
      <p:grpSpPr>
        <a:xfrm>
          <a:off x="0" y="0"/>
          <a:ext cx="0" cy="0"/>
          <a:chOff x="0" y="0"/>
          <a:chExt cx="0" cy="0"/>
        </a:xfrm>
      </p:grpSpPr>
      <p:sp>
        <p:nvSpPr>
          <p:cNvPr id="26" name="Google Shape;26;p5"/>
          <p:cNvSpPr/>
          <p:nvPr>
            <p:ph idx="2" type="pic"/>
          </p:nvPr>
        </p:nvSpPr>
        <p:spPr>
          <a:xfrm>
            <a:off x="383625" y="1328875"/>
            <a:ext cx="1789200" cy="2277900"/>
          </a:xfrm>
          <a:prstGeom prst="ellipse">
            <a:avLst/>
          </a:prstGeom>
          <a:noFill/>
          <a:ln cap="flat" cmpd="sng" w="9525">
            <a:solidFill>
              <a:srgbClr val="000000"/>
            </a:solidFill>
            <a:prstDash val="solid"/>
            <a:round/>
            <a:headEnd len="sm" w="sm" type="none"/>
            <a:tailEnd len="sm" w="sm" type="none"/>
          </a:ln>
        </p:spPr>
      </p:sp>
      <p:sp>
        <p:nvSpPr>
          <p:cNvPr id="27" name="Google Shape;27;p5"/>
          <p:cNvSpPr/>
          <p:nvPr/>
        </p:nvSpPr>
        <p:spPr>
          <a:xfrm>
            <a:off x="274950" y="284775"/>
            <a:ext cx="8598900" cy="85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8" name="Google Shape;28;p5"/>
          <p:cNvSpPr/>
          <p:nvPr/>
        </p:nvSpPr>
        <p:spPr>
          <a:xfrm>
            <a:off x="275100" y="3790950"/>
            <a:ext cx="1998300" cy="3489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9" name="Google Shape;29;p5"/>
          <p:cNvSpPr/>
          <p:nvPr/>
        </p:nvSpPr>
        <p:spPr>
          <a:xfrm>
            <a:off x="275100" y="4251701"/>
            <a:ext cx="1998300" cy="606900"/>
          </a:xfrm>
          <a:prstGeom prst="roundRect">
            <a:avLst>
              <a:gd fmla="val 17449" name="adj"/>
            </a:avLst>
          </a:prstGeom>
          <a:solidFill>
            <a:schemeClr val="lt1"/>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90000"/>
              </a:lnSpc>
              <a:spcBef>
                <a:spcPts val="0"/>
              </a:spcBef>
              <a:spcAft>
                <a:spcPts val="0"/>
              </a:spcAft>
              <a:buNone/>
            </a:pPr>
            <a:r>
              <a:t/>
            </a:r>
            <a:endParaRPr sz="100">
              <a:latin typeface="DM Sans"/>
              <a:ea typeface="DM Sans"/>
              <a:cs typeface="DM Sans"/>
              <a:sym typeface="DM Sans"/>
            </a:endParaRPr>
          </a:p>
        </p:txBody>
      </p:sp>
      <p:sp>
        <p:nvSpPr>
          <p:cNvPr id="30" name="Google Shape;30;p5"/>
          <p:cNvSpPr/>
          <p:nvPr/>
        </p:nvSpPr>
        <p:spPr>
          <a:xfrm>
            <a:off x="2477850" y="4251701"/>
            <a:ext cx="1998300" cy="606900"/>
          </a:xfrm>
          <a:prstGeom prst="roundRect">
            <a:avLst>
              <a:gd fmla="val 17449" name="adj"/>
            </a:avLst>
          </a:prstGeom>
          <a:solidFill>
            <a:schemeClr val="lt1"/>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90000"/>
              </a:lnSpc>
              <a:spcBef>
                <a:spcPts val="0"/>
              </a:spcBef>
              <a:spcAft>
                <a:spcPts val="0"/>
              </a:spcAft>
              <a:buNone/>
            </a:pPr>
            <a:r>
              <a:t/>
            </a:r>
            <a:endParaRPr sz="600">
              <a:latin typeface="DM Sans"/>
              <a:ea typeface="DM Sans"/>
              <a:cs typeface="DM Sans"/>
              <a:sym typeface="DM Sans"/>
            </a:endParaRPr>
          </a:p>
        </p:txBody>
      </p:sp>
      <p:sp>
        <p:nvSpPr>
          <p:cNvPr id="31" name="Google Shape;31;p5"/>
          <p:cNvSpPr/>
          <p:nvPr/>
        </p:nvSpPr>
        <p:spPr>
          <a:xfrm>
            <a:off x="4672725" y="4251701"/>
            <a:ext cx="1998300" cy="606900"/>
          </a:xfrm>
          <a:prstGeom prst="roundRect">
            <a:avLst>
              <a:gd fmla="val 17449" name="adj"/>
            </a:avLst>
          </a:prstGeom>
          <a:solidFill>
            <a:schemeClr val="lt1"/>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90000"/>
              </a:lnSpc>
              <a:spcBef>
                <a:spcPts val="0"/>
              </a:spcBef>
              <a:spcAft>
                <a:spcPts val="0"/>
              </a:spcAft>
              <a:buNone/>
            </a:pPr>
            <a:r>
              <a:t/>
            </a:r>
            <a:endParaRPr sz="600">
              <a:latin typeface="DM Sans"/>
              <a:ea typeface="DM Sans"/>
              <a:cs typeface="DM Sans"/>
              <a:sym typeface="DM Sans"/>
            </a:endParaRPr>
          </a:p>
        </p:txBody>
      </p:sp>
      <p:sp>
        <p:nvSpPr>
          <p:cNvPr id="32" name="Google Shape;32;p5"/>
          <p:cNvSpPr/>
          <p:nvPr/>
        </p:nvSpPr>
        <p:spPr>
          <a:xfrm>
            <a:off x="6875475" y="4251701"/>
            <a:ext cx="1998300" cy="606900"/>
          </a:xfrm>
          <a:prstGeom prst="roundRect">
            <a:avLst>
              <a:gd fmla="val 17449" name="adj"/>
            </a:avLst>
          </a:prstGeom>
          <a:solidFill>
            <a:schemeClr val="lt1"/>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90000"/>
              </a:lnSpc>
              <a:spcBef>
                <a:spcPts val="0"/>
              </a:spcBef>
              <a:spcAft>
                <a:spcPts val="0"/>
              </a:spcAft>
              <a:buNone/>
            </a:pPr>
            <a:r>
              <a:t/>
            </a:r>
            <a:endParaRPr sz="600">
              <a:latin typeface="DM Sans"/>
              <a:ea typeface="DM Sans"/>
              <a:cs typeface="DM Sans"/>
              <a:sym typeface="DM Sans"/>
            </a:endParaRPr>
          </a:p>
        </p:txBody>
      </p:sp>
      <p:sp>
        <p:nvSpPr>
          <p:cNvPr id="33" name="Google Shape;33;p5"/>
          <p:cNvSpPr/>
          <p:nvPr/>
        </p:nvSpPr>
        <p:spPr>
          <a:xfrm>
            <a:off x="2477850" y="3790950"/>
            <a:ext cx="1998300" cy="3489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4" name="Google Shape;34;p5"/>
          <p:cNvSpPr/>
          <p:nvPr/>
        </p:nvSpPr>
        <p:spPr>
          <a:xfrm>
            <a:off x="4676663" y="3790950"/>
            <a:ext cx="1998300" cy="3489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5" name="Google Shape;35;p5"/>
          <p:cNvSpPr/>
          <p:nvPr/>
        </p:nvSpPr>
        <p:spPr>
          <a:xfrm>
            <a:off x="6875475" y="3790950"/>
            <a:ext cx="1998300" cy="3489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6" name="Google Shape;36;p5"/>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37" name="Google Shape;37;p5"/>
          <p:cNvSpPr txBox="1"/>
          <p:nvPr>
            <p:ph idx="1" type="subTitle"/>
          </p:nvPr>
        </p:nvSpPr>
        <p:spPr>
          <a:xfrm>
            <a:off x="274950" y="3791100"/>
            <a:ext cx="19983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8" name="Google Shape;38;p5"/>
          <p:cNvSpPr txBox="1"/>
          <p:nvPr>
            <p:ph idx="3" type="subTitle"/>
          </p:nvPr>
        </p:nvSpPr>
        <p:spPr>
          <a:xfrm>
            <a:off x="2475813" y="3791100"/>
            <a:ext cx="19983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9" name="Google Shape;39;p5"/>
          <p:cNvSpPr txBox="1"/>
          <p:nvPr>
            <p:ph idx="4" type="subTitle"/>
          </p:nvPr>
        </p:nvSpPr>
        <p:spPr>
          <a:xfrm>
            <a:off x="4675638" y="3791100"/>
            <a:ext cx="19983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40" name="Google Shape;40;p5"/>
          <p:cNvSpPr txBox="1"/>
          <p:nvPr>
            <p:ph idx="5" type="subTitle"/>
          </p:nvPr>
        </p:nvSpPr>
        <p:spPr>
          <a:xfrm>
            <a:off x="6875488" y="3791100"/>
            <a:ext cx="19983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41" name="Google Shape;41;p5"/>
          <p:cNvSpPr txBox="1"/>
          <p:nvPr>
            <p:ph idx="6" type="subTitle"/>
          </p:nvPr>
        </p:nvSpPr>
        <p:spPr>
          <a:xfrm>
            <a:off x="274950" y="4251700"/>
            <a:ext cx="1998300" cy="606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M Sans"/>
              <a:buNone/>
              <a:defRPr sz="1100">
                <a:latin typeface="DM Sans"/>
                <a:ea typeface="DM Sans"/>
                <a:cs typeface="DM Sans"/>
                <a:sym typeface="DM Sans"/>
              </a:defRPr>
            </a:lvl1pPr>
            <a:lvl2pPr lvl="1" algn="ctr">
              <a:spcBef>
                <a:spcPts val="0"/>
              </a:spcBef>
              <a:spcAft>
                <a:spcPts val="0"/>
              </a:spcAft>
              <a:buSzPts val="1100"/>
              <a:buFont typeface="DM Sans"/>
              <a:buNone/>
              <a:defRPr sz="1100"/>
            </a:lvl2pPr>
            <a:lvl3pPr lvl="2" algn="ctr">
              <a:spcBef>
                <a:spcPts val="0"/>
              </a:spcBef>
              <a:spcAft>
                <a:spcPts val="0"/>
              </a:spcAft>
              <a:buSzPts val="1100"/>
              <a:buFont typeface="DM Sans"/>
              <a:buNone/>
              <a:defRPr sz="1100"/>
            </a:lvl3pPr>
            <a:lvl4pPr lvl="3" algn="ctr">
              <a:spcBef>
                <a:spcPts val="0"/>
              </a:spcBef>
              <a:spcAft>
                <a:spcPts val="0"/>
              </a:spcAft>
              <a:buSzPts val="1100"/>
              <a:buFont typeface="DM Sans"/>
              <a:buNone/>
              <a:defRPr sz="1100"/>
            </a:lvl4pPr>
            <a:lvl5pPr lvl="4" algn="ctr">
              <a:spcBef>
                <a:spcPts val="0"/>
              </a:spcBef>
              <a:spcAft>
                <a:spcPts val="0"/>
              </a:spcAft>
              <a:buSzPts val="1100"/>
              <a:buFont typeface="DM Sans"/>
              <a:buNone/>
              <a:defRPr sz="1100"/>
            </a:lvl5pPr>
            <a:lvl6pPr lvl="5" algn="ctr">
              <a:spcBef>
                <a:spcPts val="0"/>
              </a:spcBef>
              <a:spcAft>
                <a:spcPts val="0"/>
              </a:spcAft>
              <a:buSzPts val="1100"/>
              <a:buFont typeface="DM Sans"/>
              <a:buNone/>
              <a:defRPr sz="1100"/>
            </a:lvl6pPr>
            <a:lvl7pPr lvl="6" algn="ctr">
              <a:spcBef>
                <a:spcPts val="0"/>
              </a:spcBef>
              <a:spcAft>
                <a:spcPts val="0"/>
              </a:spcAft>
              <a:buSzPts val="1100"/>
              <a:buFont typeface="DM Sans"/>
              <a:buNone/>
              <a:defRPr sz="1100"/>
            </a:lvl7pPr>
            <a:lvl8pPr lvl="7" algn="ctr">
              <a:spcBef>
                <a:spcPts val="0"/>
              </a:spcBef>
              <a:spcAft>
                <a:spcPts val="0"/>
              </a:spcAft>
              <a:buSzPts val="1100"/>
              <a:buFont typeface="DM Sans"/>
              <a:buNone/>
              <a:defRPr sz="1100"/>
            </a:lvl8pPr>
            <a:lvl9pPr lvl="8" algn="ctr">
              <a:spcBef>
                <a:spcPts val="0"/>
              </a:spcBef>
              <a:spcAft>
                <a:spcPts val="0"/>
              </a:spcAft>
              <a:buSzPts val="1100"/>
              <a:buFont typeface="DM Sans"/>
              <a:buNone/>
              <a:defRPr sz="1100"/>
            </a:lvl9pPr>
          </a:lstStyle>
          <a:p/>
        </p:txBody>
      </p:sp>
      <p:sp>
        <p:nvSpPr>
          <p:cNvPr id="42" name="Google Shape;42;p5"/>
          <p:cNvSpPr txBox="1"/>
          <p:nvPr>
            <p:ph idx="7" type="subTitle"/>
          </p:nvPr>
        </p:nvSpPr>
        <p:spPr>
          <a:xfrm>
            <a:off x="2477850" y="4251700"/>
            <a:ext cx="1998300" cy="606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M Sans"/>
              <a:buNone/>
              <a:defRPr sz="1100">
                <a:latin typeface="DM Sans"/>
                <a:ea typeface="DM Sans"/>
                <a:cs typeface="DM Sans"/>
                <a:sym typeface="DM Sans"/>
              </a:defRPr>
            </a:lvl1pPr>
            <a:lvl2pPr lvl="1" algn="ctr">
              <a:spcBef>
                <a:spcPts val="0"/>
              </a:spcBef>
              <a:spcAft>
                <a:spcPts val="0"/>
              </a:spcAft>
              <a:buSzPts val="1100"/>
              <a:buFont typeface="DM Sans"/>
              <a:buNone/>
              <a:defRPr sz="1100"/>
            </a:lvl2pPr>
            <a:lvl3pPr lvl="2" algn="ctr">
              <a:spcBef>
                <a:spcPts val="0"/>
              </a:spcBef>
              <a:spcAft>
                <a:spcPts val="0"/>
              </a:spcAft>
              <a:buSzPts val="1100"/>
              <a:buFont typeface="DM Sans"/>
              <a:buNone/>
              <a:defRPr sz="1100"/>
            </a:lvl3pPr>
            <a:lvl4pPr lvl="3" algn="ctr">
              <a:spcBef>
                <a:spcPts val="0"/>
              </a:spcBef>
              <a:spcAft>
                <a:spcPts val="0"/>
              </a:spcAft>
              <a:buSzPts val="1100"/>
              <a:buFont typeface="DM Sans"/>
              <a:buNone/>
              <a:defRPr sz="1100"/>
            </a:lvl4pPr>
            <a:lvl5pPr lvl="4" algn="ctr">
              <a:spcBef>
                <a:spcPts val="0"/>
              </a:spcBef>
              <a:spcAft>
                <a:spcPts val="0"/>
              </a:spcAft>
              <a:buSzPts val="1100"/>
              <a:buFont typeface="DM Sans"/>
              <a:buNone/>
              <a:defRPr sz="1100"/>
            </a:lvl5pPr>
            <a:lvl6pPr lvl="5" algn="ctr">
              <a:spcBef>
                <a:spcPts val="0"/>
              </a:spcBef>
              <a:spcAft>
                <a:spcPts val="0"/>
              </a:spcAft>
              <a:buSzPts val="1100"/>
              <a:buFont typeface="DM Sans"/>
              <a:buNone/>
              <a:defRPr sz="1100"/>
            </a:lvl6pPr>
            <a:lvl7pPr lvl="6" algn="ctr">
              <a:spcBef>
                <a:spcPts val="0"/>
              </a:spcBef>
              <a:spcAft>
                <a:spcPts val="0"/>
              </a:spcAft>
              <a:buSzPts val="1100"/>
              <a:buFont typeface="DM Sans"/>
              <a:buNone/>
              <a:defRPr sz="1100"/>
            </a:lvl7pPr>
            <a:lvl8pPr lvl="7" algn="ctr">
              <a:spcBef>
                <a:spcPts val="0"/>
              </a:spcBef>
              <a:spcAft>
                <a:spcPts val="0"/>
              </a:spcAft>
              <a:buSzPts val="1100"/>
              <a:buFont typeface="DM Sans"/>
              <a:buNone/>
              <a:defRPr sz="1100"/>
            </a:lvl8pPr>
            <a:lvl9pPr lvl="8" algn="ctr">
              <a:spcBef>
                <a:spcPts val="0"/>
              </a:spcBef>
              <a:spcAft>
                <a:spcPts val="0"/>
              </a:spcAft>
              <a:buSzPts val="1100"/>
              <a:buFont typeface="DM Sans"/>
              <a:buNone/>
              <a:defRPr sz="1100"/>
            </a:lvl9pPr>
          </a:lstStyle>
          <a:p/>
        </p:txBody>
      </p:sp>
      <p:sp>
        <p:nvSpPr>
          <p:cNvPr id="43" name="Google Shape;43;p5"/>
          <p:cNvSpPr txBox="1"/>
          <p:nvPr>
            <p:ph idx="8" type="subTitle"/>
          </p:nvPr>
        </p:nvSpPr>
        <p:spPr>
          <a:xfrm>
            <a:off x="4676663" y="4251700"/>
            <a:ext cx="1998300" cy="606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M Sans"/>
              <a:buNone/>
              <a:defRPr sz="1100">
                <a:latin typeface="DM Sans"/>
                <a:ea typeface="DM Sans"/>
                <a:cs typeface="DM Sans"/>
                <a:sym typeface="DM Sans"/>
              </a:defRPr>
            </a:lvl1pPr>
            <a:lvl2pPr lvl="1" algn="ctr">
              <a:spcBef>
                <a:spcPts val="0"/>
              </a:spcBef>
              <a:spcAft>
                <a:spcPts val="0"/>
              </a:spcAft>
              <a:buSzPts val="1100"/>
              <a:buFont typeface="DM Sans"/>
              <a:buNone/>
              <a:defRPr sz="1100"/>
            </a:lvl2pPr>
            <a:lvl3pPr lvl="2" algn="ctr">
              <a:spcBef>
                <a:spcPts val="0"/>
              </a:spcBef>
              <a:spcAft>
                <a:spcPts val="0"/>
              </a:spcAft>
              <a:buSzPts val="1100"/>
              <a:buFont typeface="DM Sans"/>
              <a:buNone/>
              <a:defRPr sz="1100"/>
            </a:lvl3pPr>
            <a:lvl4pPr lvl="3" algn="ctr">
              <a:spcBef>
                <a:spcPts val="0"/>
              </a:spcBef>
              <a:spcAft>
                <a:spcPts val="0"/>
              </a:spcAft>
              <a:buSzPts val="1100"/>
              <a:buFont typeface="DM Sans"/>
              <a:buNone/>
              <a:defRPr sz="1100"/>
            </a:lvl4pPr>
            <a:lvl5pPr lvl="4" algn="ctr">
              <a:spcBef>
                <a:spcPts val="0"/>
              </a:spcBef>
              <a:spcAft>
                <a:spcPts val="0"/>
              </a:spcAft>
              <a:buSzPts val="1100"/>
              <a:buFont typeface="DM Sans"/>
              <a:buNone/>
              <a:defRPr sz="1100"/>
            </a:lvl5pPr>
            <a:lvl6pPr lvl="5" algn="ctr">
              <a:spcBef>
                <a:spcPts val="0"/>
              </a:spcBef>
              <a:spcAft>
                <a:spcPts val="0"/>
              </a:spcAft>
              <a:buSzPts val="1100"/>
              <a:buFont typeface="DM Sans"/>
              <a:buNone/>
              <a:defRPr sz="1100"/>
            </a:lvl6pPr>
            <a:lvl7pPr lvl="6" algn="ctr">
              <a:spcBef>
                <a:spcPts val="0"/>
              </a:spcBef>
              <a:spcAft>
                <a:spcPts val="0"/>
              </a:spcAft>
              <a:buSzPts val="1100"/>
              <a:buFont typeface="DM Sans"/>
              <a:buNone/>
              <a:defRPr sz="1100"/>
            </a:lvl7pPr>
            <a:lvl8pPr lvl="7" algn="ctr">
              <a:spcBef>
                <a:spcPts val="0"/>
              </a:spcBef>
              <a:spcAft>
                <a:spcPts val="0"/>
              </a:spcAft>
              <a:buSzPts val="1100"/>
              <a:buFont typeface="DM Sans"/>
              <a:buNone/>
              <a:defRPr sz="1100"/>
            </a:lvl8pPr>
            <a:lvl9pPr lvl="8" algn="ctr">
              <a:spcBef>
                <a:spcPts val="0"/>
              </a:spcBef>
              <a:spcAft>
                <a:spcPts val="0"/>
              </a:spcAft>
              <a:buSzPts val="1100"/>
              <a:buFont typeface="DM Sans"/>
              <a:buNone/>
              <a:defRPr sz="1100"/>
            </a:lvl9pPr>
          </a:lstStyle>
          <a:p/>
        </p:txBody>
      </p:sp>
      <p:sp>
        <p:nvSpPr>
          <p:cNvPr id="44" name="Google Shape;44;p5"/>
          <p:cNvSpPr txBox="1"/>
          <p:nvPr>
            <p:ph idx="9" type="subTitle"/>
          </p:nvPr>
        </p:nvSpPr>
        <p:spPr>
          <a:xfrm>
            <a:off x="6867588" y="4251700"/>
            <a:ext cx="1998300" cy="606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M Sans"/>
              <a:buNone/>
              <a:defRPr sz="1100">
                <a:latin typeface="DM Sans"/>
                <a:ea typeface="DM Sans"/>
                <a:cs typeface="DM Sans"/>
                <a:sym typeface="DM Sans"/>
              </a:defRPr>
            </a:lvl1pPr>
            <a:lvl2pPr lvl="1" algn="ctr">
              <a:spcBef>
                <a:spcPts val="0"/>
              </a:spcBef>
              <a:spcAft>
                <a:spcPts val="0"/>
              </a:spcAft>
              <a:buSzPts val="1100"/>
              <a:buFont typeface="DM Sans"/>
              <a:buNone/>
              <a:defRPr sz="1100"/>
            </a:lvl2pPr>
            <a:lvl3pPr lvl="2" algn="ctr">
              <a:spcBef>
                <a:spcPts val="0"/>
              </a:spcBef>
              <a:spcAft>
                <a:spcPts val="0"/>
              </a:spcAft>
              <a:buSzPts val="1100"/>
              <a:buFont typeface="DM Sans"/>
              <a:buNone/>
              <a:defRPr sz="1100"/>
            </a:lvl3pPr>
            <a:lvl4pPr lvl="3" algn="ctr">
              <a:spcBef>
                <a:spcPts val="0"/>
              </a:spcBef>
              <a:spcAft>
                <a:spcPts val="0"/>
              </a:spcAft>
              <a:buSzPts val="1100"/>
              <a:buFont typeface="DM Sans"/>
              <a:buNone/>
              <a:defRPr sz="1100"/>
            </a:lvl4pPr>
            <a:lvl5pPr lvl="4" algn="ctr">
              <a:spcBef>
                <a:spcPts val="0"/>
              </a:spcBef>
              <a:spcAft>
                <a:spcPts val="0"/>
              </a:spcAft>
              <a:buSzPts val="1100"/>
              <a:buFont typeface="DM Sans"/>
              <a:buNone/>
              <a:defRPr sz="1100"/>
            </a:lvl5pPr>
            <a:lvl6pPr lvl="5" algn="ctr">
              <a:spcBef>
                <a:spcPts val="0"/>
              </a:spcBef>
              <a:spcAft>
                <a:spcPts val="0"/>
              </a:spcAft>
              <a:buSzPts val="1100"/>
              <a:buFont typeface="DM Sans"/>
              <a:buNone/>
              <a:defRPr sz="1100"/>
            </a:lvl6pPr>
            <a:lvl7pPr lvl="6" algn="ctr">
              <a:spcBef>
                <a:spcPts val="0"/>
              </a:spcBef>
              <a:spcAft>
                <a:spcPts val="0"/>
              </a:spcAft>
              <a:buSzPts val="1100"/>
              <a:buFont typeface="DM Sans"/>
              <a:buNone/>
              <a:defRPr sz="1100"/>
            </a:lvl7pPr>
            <a:lvl8pPr lvl="7" algn="ctr">
              <a:spcBef>
                <a:spcPts val="0"/>
              </a:spcBef>
              <a:spcAft>
                <a:spcPts val="0"/>
              </a:spcAft>
              <a:buSzPts val="1100"/>
              <a:buFont typeface="DM Sans"/>
              <a:buNone/>
              <a:defRPr sz="1100"/>
            </a:lvl8pPr>
            <a:lvl9pPr lvl="8" algn="ctr">
              <a:spcBef>
                <a:spcPts val="0"/>
              </a:spcBef>
              <a:spcAft>
                <a:spcPts val="0"/>
              </a:spcAft>
              <a:buSzPts val="1100"/>
              <a:buFont typeface="DM Sans"/>
              <a:buNone/>
              <a:defRPr sz="1100"/>
            </a:lvl9pPr>
          </a:lstStyle>
          <a:p/>
        </p:txBody>
      </p:sp>
      <p:sp>
        <p:nvSpPr>
          <p:cNvPr id="45" name="Google Shape;45;p5"/>
          <p:cNvSpPr/>
          <p:nvPr>
            <p:ph idx="13" type="pic"/>
          </p:nvPr>
        </p:nvSpPr>
        <p:spPr>
          <a:xfrm>
            <a:off x="2579800" y="1328875"/>
            <a:ext cx="1789200" cy="2277900"/>
          </a:xfrm>
          <a:prstGeom prst="ellipse">
            <a:avLst/>
          </a:prstGeom>
          <a:noFill/>
          <a:ln cap="flat" cmpd="sng" w="9525">
            <a:solidFill>
              <a:srgbClr val="000000"/>
            </a:solidFill>
            <a:prstDash val="solid"/>
            <a:round/>
            <a:headEnd len="sm" w="sm" type="none"/>
            <a:tailEnd len="sm" w="sm" type="none"/>
          </a:ln>
        </p:spPr>
      </p:sp>
      <p:sp>
        <p:nvSpPr>
          <p:cNvPr id="46" name="Google Shape;46;p5"/>
          <p:cNvSpPr/>
          <p:nvPr>
            <p:ph idx="14" type="pic"/>
          </p:nvPr>
        </p:nvSpPr>
        <p:spPr>
          <a:xfrm>
            <a:off x="4775975" y="1328875"/>
            <a:ext cx="1789200" cy="2277900"/>
          </a:xfrm>
          <a:prstGeom prst="ellipse">
            <a:avLst/>
          </a:prstGeom>
          <a:noFill/>
          <a:ln cap="flat" cmpd="sng" w="9525">
            <a:solidFill>
              <a:srgbClr val="000000"/>
            </a:solidFill>
            <a:prstDash val="solid"/>
            <a:round/>
            <a:headEnd len="sm" w="sm" type="none"/>
            <a:tailEnd len="sm" w="sm" type="none"/>
          </a:ln>
        </p:spPr>
      </p:sp>
      <p:sp>
        <p:nvSpPr>
          <p:cNvPr id="47" name="Google Shape;47;p5"/>
          <p:cNvSpPr/>
          <p:nvPr>
            <p:ph idx="15" type="pic"/>
          </p:nvPr>
        </p:nvSpPr>
        <p:spPr>
          <a:xfrm>
            <a:off x="6972150" y="1328875"/>
            <a:ext cx="1789200" cy="2277900"/>
          </a:xfrm>
          <a:prstGeom prst="ellipse">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35">
    <p:spTree>
      <p:nvGrpSpPr>
        <p:cNvPr id="333" name="Shape 333"/>
        <p:cNvGrpSpPr/>
        <p:nvPr/>
      </p:nvGrpSpPr>
      <p:grpSpPr>
        <a:xfrm>
          <a:off x="0" y="0"/>
          <a:ext cx="0" cy="0"/>
          <a:chOff x="0" y="0"/>
          <a:chExt cx="0" cy="0"/>
        </a:xfrm>
      </p:grpSpPr>
      <p:sp>
        <p:nvSpPr>
          <p:cNvPr id="334" name="Google Shape;334;p41"/>
          <p:cNvSpPr/>
          <p:nvPr>
            <p:ph idx="2" type="pic"/>
          </p:nvPr>
        </p:nvSpPr>
        <p:spPr>
          <a:xfrm>
            <a:off x="7186900" y="1350138"/>
            <a:ext cx="1685700" cy="3510600"/>
          </a:xfrm>
          <a:prstGeom prst="roundRect">
            <a:avLst>
              <a:gd fmla="val 9180" name="adj"/>
            </a:avLst>
          </a:prstGeom>
          <a:noFill/>
          <a:ln cap="flat" cmpd="sng" w="9525">
            <a:solidFill>
              <a:srgbClr val="000000"/>
            </a:solidFill>
            <a:prstDash val="solid"/>
            <a:round/>
            <a:headEnd len="sm" w="sm" type="none"/>
            <a:tailEnd len="sm" w="sm" type="none"/>
          </a:ln>
        </p:spPr>
      </p:sp>
      <p:sp>
        <p:nvSpPr>
          <p:cNvPr id="335" name="Google Shape;335;p41"/>
          <p:cNvSpPr/>
          <p:nvPr/>
        </p:nvSpPr>
        <p:spPr>
          <a:xfrm>
            <a:off x="273650" y="282688"/>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336" name="Google Shape;336;p41"/>
          <p:cNvSpPr txBox="1"/>
          <p:nvPr>
            <p:ph type="title"/>
          </p:nvPr>
        </p:nvSpPr>
        <p:spPr>
          <a:xfrm>
            <a:off x="271350" y="325027"/>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337" name="Google Shape;337;p41"/>
          <p:cNvSpPr/>
          <p:nvPr>
            <p:ph idx="3" type="pic"/>
          </p:nvPr>
        </p:nvSpPr>
        <p:spPr>
          <a:xfrm>
            <a:off x="273650" y="1350150"/>
            <a:ext cx="1636500" cy="1688400"/>
          </a:xfrm>
          <a:prstGeom prst="roundRect">
            <a:avLst>
              <a:gd fmla="val 9664" name="adj"/>
            </a:avLst>
          </a:prstGeom>
          <a:noFill/>
          <a:ln cap="flat" cmpd="sng" w="9525">
            <a:solidFill>
              <a:srgbClr val="000000"/>
            </a:solidFill>
            <a:prstDash val="solid"/>
            <a:round/>
            <a:headEnd len="sm" w="sm" type="none"/>
            <a:tailEnd len="sm" w="sm" type="none"/>
          </a:ln>
        </p:spPr>
      </p:sp>
      <p:sp>
        <p:nvSpPr>
          <p:cNvPr id="338" name="Google Shape;338;p41"/>
          <p:cNvSpPr/>
          <p:nvPr>
            <p:ph idx="4" type="pic"/>
          </p:nvPr>
        </p:nvSpPr>
        <p:spPr>
          <a:xfrm>
            <a:off x="1998688" y="1350150"/>
            <a:ext cx="1636500" cy="1688400"/>
          </a:xfrm>
          <a:prstGeom prst="roundRect">
            <a:avLst>
              <a:gd fmla="val 9664" name="adj"/>
            </a:avLst>
          </a:prstGeom>
          <a:noFill/>
          <a:ln cap="flat" cmpd="sng" w="9525">
            <a:solidFill>
              <a:srgbClr val="000000"/>
            </a:solidFill>
            <a:prstDash val="solid"/>
            <a:round/>
            <a:headEnd len="sm" w="sm" type="none"/>
            <a:tailEnd len="sm" w="sm" type="none"/>
          </a:ln>
        </p:spPr>
      </p:sp>
      <p:sp>
        <p:nvSpPr>
          <p:cNvPr id="339" name="Google Shape;339;p41"/>
          <p:cNvSpPr/>
          <p:nvPr>
            <p:ph idx="5" type="pic"/>
          </p:nvPr>
        </p:nvSpPr>
        <p:spPr>
          <a:xfrm>
            <a:off x="3723713" y="1350150"/>
            <a:ext cx="1636500" cy="1688400"/>
          </a:xfrm>
          <a:prstGeom prst="roundRect">
            <a:avLst>
              <a:gd fmla="val 9664" name="adj"/>
            </a:avLst>
          </a:prstGeom>
          <a:noFill/>
          <a:ln cap="flat" cmpd="sng" w="9525">
            <a:solidFill>
              <a:srgbClr val="000000"/>
            </a:solidFill>
            <a:prstDash val="solid"/>
            <a:round/>
            <a:headEnd len="sm" w="sm" type="none"/>
            <a:tailEnd len="sm" w="sm" type="none"/>
          </a:ln>
        </p:spPr>
      </p:sp>
      <p:sp>
        <p:nvSpPr>
          <p:cNvPr id="340" name="Google Shape;340;p41"/>
          <p:cNvSpPr/>
          <p:nvPr>
            <p:ph idx="6" type="pic"/>
          </p:nvPr>
        </p:nvSpPr>
        <p:spPr>
          <a:xfrm>
            <a:off x="5455300" y="1350150"/>
            <a:ext cx="1636500" cy="1688400"/>
          </a:xfrm>
          <a:prstGeom prst="roundRect">
            <a:avLst>
              <a:gd fmla="val 9664" name="adj"/>
            </a:avLst>
          </a:prstGeom>
          <a:noFill/>
          <a:ln cap="flat" cmpd="sng" w="9525">
            <a:solidFill>
              <a:srgbClr val="000000"/>
            </a:solidFill>
            <a:prstDash val="solid"/>
            <a:round/>
            <a:headEnd len="sm" w="sm" type="none"/>
            <a:tailEnd len="sm" w="sm" type="none"/>
          </a:ln>
        </p:spPr>
      </p:sp>
      <p:sp>
        <p:nvSpPr>
          <p:cNvPr id="341" name="Google Shape;341;p41"/>
          <p:cNvSpPr/>
          <p:nvPr>
            <p:ph idx="7" type="pic"/>
          </p:nvPr>
        </p:nvSpPr>
        <p:spPr>
          <a:xfrm>
            <a:off x="273650" y="3131825"/>
            <a:ext cx="1636500" cy="1728900"/>
          </a:xfrm>
          <a:prstGeom prst="roundRect">
            <a:avLst>
              <a:gd fmla="val 9664" name="adj"/>
            </a:avLst>
          </a:prstGeom>
          <a:noFill/>
          <a:ln cap="flat" cmpd="sng" w="9525">
            <a:solidFill>
              <a:srgbClr val="000000"/>
            </a:solidFill>
            <a:prstDash val="solid"/>
            <a:round/>
            <a:headEnd len="sm" w="sm" type="none"/>
            <a:tailEnd len="sm" w="sm" type="none"/>
          </a:ln>
        </p:spPr>
      </p:sp>
      <p:sp>
        <p:nvSpPr>
          <p:cNvPr id="342" name="Google Shape;342;p41"/>
          <p:cNvSpPr/>
          <p:nvPr>
            <p:ph idx="8" type="pic"/>
          </p:nvPr>
        </p:nvSpPr>
        <p:spPr>
          <a:xfrm>
            <a:off x="1998688" y="3131825"/>
            <a:ext cx="1636500" cy="1728900"/>
          </a:xfrm>
          <a:prstGeom prst="roundRect">
            <a:avLst>
              <a:gd fmla="val 9664" name="adj"/>
            </a:avLst>
          </a:prstGeom>
          <a:noFill/>
          <a:ln cap="flat" cmpd="sng" w="9525">
            <a:solidFill>
              <a:srgbClr val="000000"/>
            </a:solidFill>
            <a:prstDash val="solid"/>
            <a:round/>
            <a:headEnd len="sm" w="sm" type="none"/>
            <a:tailEnd len="sm" w="sm" type="none"/>
          </a:ln>
        </p:spPr>
      </p:sp>
      <p:sp>
        <p:nvSpPr>
          <p:cNvPr id="343" name="Google Shape;343;p41"/>
          <p:cNvSpPr/>
          <p:nvPr>
            <p:ph idx="9" type="pic"/>
          </p:nvPr>
        </p:nvSpPr>
        <p:spPr>
          <a:xfrm>
            <a:off x="3723713" y="3131825"/>
            <a:ext cx="1636500" cy="1728900"/>
          </a:xfrm>
          <a:prstGeom prst="roundRect">
            <a:avLst>
              <a:gd fmla="val 9664" name="adj"/>
            </a:avLst>
          </a:prstGeom>
          <a:noFill/>
          <a:ln cap="flat" cmpd="sng" w="9525">
            <a:solidFill>
              <a:srgbClr val="000000"/>
            </a:solidFill>
            <a:prstDash val="solid"/>
            <a:round/>
            <a:headEnd len="sm" w="sm" type="none"/>
            <a:tailEnd len="sm" w="sm" type="none"/>
          </a:ln>
        </p:spPr>
      </p:sp>
      <p:sp>
        <p:nvSpPr>
          <p:cNvPr id="344" name="Google Shape;344;p41"/>
          <p:cNvSpPr/>
          <p:nvPr>
            <p:ph idx="13" type="pic"/>
          </p:nvPr>
        </p:nvSpPr>
        <p:spPr>
          <a:xfrm>
            <a:off x="5455300" y="3131825"/>
            <a:ext cx="1636500" cy="1728900"/>
          </a:xfrm>
          <a:prstGeom prst="roundRect">
            <a:avLst>
              <a:gd fmla="val 9664" name="adj"/>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36">
    <p:spTree>
      <p:nvGrpSpPr>
        <p:cNvPr id="345" name="Shape 345"/>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346" name="Shape 346"/>
        <p:cNvGrpSpPr/>
        <p:nvPr/>
      </p:nvGrpSpPr>
      <p:grpSpPr>
        <a:xfrm>
          <a:off x="0" y="0"/>
          <a:ext cx="0" cy="0"/>
          <a:chOff x="0" y="0"/>
          <a:chExt cx="0" cy="0"/>
        </a:xfrm>
      </p:grpSpPr>
      <p:sp>
        <p:nvSpPr>
          <p:cNvPr id="347" name="Google Shape;347;p4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48" name="Google Shape;348;p4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349" name="Google Shape;349;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350" name="Shape 350"/>
        <p:cNvGrpSpPr/>
        <p:nvPr/>
      </p:nvGrpSpPr>
      <p:grpSpPr>
        <a:xfrm>
          <a:off x="0" y="0"/>
          <a:ext cx="0" cy="0"/>
          <a:chOff x="0" y="0"/>
          <a:chExt cx="0" cy="0"/>
        </a:xfrm>
      </p:grpSpPr>
      <p:sp>
        <p:nvSpPr>
          <p:cNvPr id="351" name="Google Shape;351;p4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52" name="Google Shape;352;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353" name="Shape 353"/>
        <p:cNvGrpSpPr/>
        <p:nvPr/>
      </p:nvGrpSpPr>
      <p:grpSpPr>
        <a:xfrm>
          <a:off x="0" y="0"/>
          <a:ext cx="0" cy="0"/>
          <a:chOff x="0" y="0"/>
          <a:chExt cx="0" cy="0"/>
        </a:xfrm>
      </p:grpSpPr>
      <p:sp>
        <p:nvSpPr>
          <p:cNvPr id="354" name="Google Shape;354;p4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5" name="Google Shape;355;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56" name="Google Shape;356;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357" name="Shape 357"/>
        <p:cNvGrpSpPr/>
        <p:nvPr/>
      </p:nvGrpSpPr>
      <p:grpSpPr>
        <a:xfrm>
          <a:off x="0" y="0"/>
          <a:ext cx="0" cy="0"/>
          <a:chOff x="0" y="0"/>
          <a:chExt cx="0" cy="0"/>
        </a:xfrm>
      </p:grpSpPr>
      <p:sp>
        <p:nvSpPr>
          <p:cNvPr id="358" name="Google Shape;358;p4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9" name="Google Shape;359;p4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0" name="Google Shape;360;p4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1" name="Google Shape;361;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362" name="Shape 362"/>
        <p:cNvGrpSpPr/>
        <p:nvPr/>
      </p:nvGrpSpPr>
      <p:grpSpPr>
        <a:xfrm>
          <a:off x="0" y="0"/>
          <a:ext cx="0" cy="0"/>
          <a:chOff x="0" y="0"/>
          <a:chExt cx="0" cy="0"/>
        </a:xfrm>
      </p:grpSpPr>
      <p:sp>
        <p:nvSpPr>
          <p:cNvPr id="363" name="Google Shape;363;p4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64" name="Google Shape;364;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365" name="Shape 365"/>
        <p:cNvGrpSpPr/>
        <p:nvPr/>
      </p:nvGrpSpPr>
      <p:grpSpPr>
        <a:xfrm>
          <a:off x="0" y="0"/>
          <a:ext cx="0" cy="0"/>
          <a:chOff x="0" y="0"/>
          <a:chExt cx="0" cy="0"/>
        </a:xfrm>
      </p:grpSpPr>
      <p:sp>
        <p:nvSpPr>
          <p:cNvPr id="366" name="Google Shape;366;p48"/>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7" name="Google Shape;367;p4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8" name="Google Shape;368;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69" name="Shape 369"/>
        <p:cNvGrpSpPr/>
        <p:nvPr/>
      </p:nvGrpSpPr>
      <p:grpSpPr>
        <a:xfrm>
          <a:off x="0" y="0"/>
          <a:ext cx="0" cy="0"/>
          <a:chOff x="0" y="0"/>
          <a:chExt cx="0" cy="0"/>
        </a:xfrm>
      </p:grpSpPr>
      <p:sp>
        <p:nvSpPr>
          <p:cNvPr id="370" name="Google Shape;370;p4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1" name="Google Shape;371;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72" name="Shape 372"/>
        <p:cNvGrpSpPr/>
        <p:nvPr/>
      </p:nvGrpSpPr>
      <p:grpSpPr>
        <a:xfrm>
          <a:off x="0" y="0"/>
          <a:ext cx="0" cy="0"/>
          <a:chOff x="0" y="0"/>
          <a:chExt cx="0" cy="0"/>
        </a:xfrm>
      </p:grpSpPr>
      <p:sp>
        <p:nvSpPr>
          <p:cNvPr id="373" name="Google Shape;373;p5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0"/>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75" name="Google Shape;375;p5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376" name="Google Shape;376;p5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77" name="Google Shape;377;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3">
    <p:spTree>
      <p:nvGrpSpPr>
        <p:cNvPr id="48" name="Shape 48"/>
        <p:cNvGrpSpPr/>
        <p:nvPr/>
      </p:nvGrpSpPr>
      <p:grpSpPr>
        <a:xfrm>
          <a:off x="0" y="0"/>
          <a:ext cx="0" cy="0"/>
          <a:chOff x="0" y="0"/>
          <a:chExt cx="0" cy="0"/>
        </a:xfrm>
      </p:grpSpPr>
      <p:sp>
        <p:nvSpPr>
          <p:cNvPr id="49" name="Google Shape;49;p6"/>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50" name="Google Shape;50;p6"/>
          <p:cNvSpPr/>
          <p:nvPr/>
        </p:nvSpPr>
        <p:spPr>
          <a:xfrm>
            <a:off x="1655875" y="1348125"/>
            <a:ext cx="7218000" cy="5433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51" name="Google Shape;51;p6"/>
          <p:cNvSpPr/>
          <p:nvPr/>
        </p:nvSpPr>
        <p:spPr>
          <a:xfrm>
            <a:off x="1655875" y="2100369"/>
            <a:ext cx="7218000" cy="5433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52" name="Google Shape;52;p6"/>
          <p:cNvSpPr/>
          <p:nvPr/>
        </p:nvSpPr>
        <p:spPr>
          <a:xfrm>
            <a:off x="1655875" y="2837025"/>
            <a:ext cx="7218000" cy="5433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200">
              <a:solidFill>
                <a:schemeClr val="dk1"/>
              </a:solidFill>
              <a:latin typeface="DM Sans Light"/>
              <a:ea typeface="DM Sans Light"/>
              <a:cs typeface="DM Sans Light"/>
              <a:sym typeface="DM Sans Light"/>
            </a:endParaRPr>
          </a:p>
        </p:txBody>
      </p:sp>
      <p:sp>
        <p:nvSpPr>
          <p:cNvPr id="53" name="Google Shape;53;p6"/>
          <p:cNvSpPr/>
          <p:nvPr/>
        </p:nvSpPr>
        <p:spPr>
          <a:xfrm>
            <a:off x="1655875" y="3573669"/>
            <a:ext cx="7218000" cy="5433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200">
              <a:solidFill>
                <a:schemeClr val="dk1"/>
              </a:solidFill>
              <a:latin typeface="DM Sans Light"/>
              <a:ea typeface="DM Sans Light"/>
              <a:cs typeface="DM Sans Light"/>
              <a:sym typeface="DM Sans Light"/>
            </a:endParaRPr>
          </a:p>
        </p:txBody>
      </p:sp>
      <p:sp>
        <p:nvSpPr>
          <p:cNvPr id="54" name="Google Shape;54;p6"/>
          <p:cNvSpPr/>
          <p:nvPr/>
        </p:nvSpPr>
        <p:spPr>
          <a:xfrm>
            <a:off x="1655875" y="4315525"/>
            <a:ext cx="7218000" cy="5433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55" name="Google Shape;55;p6"/>
          <p:cNvSpPr/>
          <p:nvPr/>
        </p:nvSpPr>
        <p:spPr>
          <a:xfrm>
            <a:off x="274950" y="1348075"/>
            <a:ext cx="11979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ctr">
              <a:lnSpc>
                <a:spcPct val="90000"/>
              </a:lnSpc>
              <a:spcBef>
                <a:spcPts val="0"/>
              </a:spcBef>
              <a:spcAft>
                <a:spcPts val="0"/>
              </a:spcAft>
              <a:buClr>
                <a:schemeClr val="dk1"/>
              </a:buClr>
              <a:buSzPts val="1100"/>
              <a:buNone/>
            </a:pPr>
            <a:r>
              <a:t/>
            </a:r>
            <a:endParaRPr sz="100"/>
          </a:p>
        </p:txBody>
      </p:sp>
      <p:sp>
        <p:nvSpPr>
          <p:cNvPr id="56" name="Google Shape;56;p6"/>
          <p:cNvSpPr/>
          <p:nvPr/>
        </p:nvSpPr>
        <p:spPr>
          <a:xfrm>
            <a:off x="274950" y="2092550"/>
            <a:ext cx="11979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l">
              <a:lnSpc>
                <a:spcPct val="90000"/>
              </a:lnSpc>
              <a:spcBef>
                <a:spcPts val="0"/>
              </a:spcBef>
              <a:spcAft>
                <a:spcPts val="0"/>
              </a:spcAft>
              <a:buNone/>
            </a:pPr>
            <a:r>
              <a:t/>
            </a:r>
            <a:endParaRPr sz="100"/>
          </a:p>
        </p:txBody>
      </p:sp>
      <p:sp>
        <p:nvSpPr>
          <p:cNvPr id="57" name="Google Shape;57;p6"/>
          <p:cNvSpPr/>
          <p:nvPr/>
        </p:nvSpPr>
        <p:spPr>
          <a:xfrm>
            <a:off x="274950" y="2837025"/>
            <a:ext cx="11979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l">
              <a:lnSpc>
                <a:spcPct val="90000"/>
              </a:lnSpc>
              <a:spcBef>
                <a:spcPts val="0"/>
              </a:spcBef>
              <a:spcAft>
                <a:spcPts val="0"/>
              </a:spcAft>
              <a:buNone/>
            </a:pPr>
            <a:r>
              <a:t/>
            </a:r>
            <a:endParaRPr sz="100"/>
          </a:p>
        </p:txBody>
      </p:sp>
      <p:sp>
        <p:nvSpPr>
          <p:cNvPr id="58" name="Google Shape;58;p6"/>
          <p:cNvSpPr/>
          <p:nvPr/>
        </p:nvSpPr>
        <p:spPr>
          <a:xfrm>
            <a:off x="274950" y="3573675"/>
            <a:ext cx="11979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ctr">
              <a:lnSpc>
                <a:spcPct val="90000"/>
              </a:lnSpc>
              <a:spcBef>
                <a:spcPts val="0"/>
              </a:spcBef>
              <a:spcAft>
                <a:spcPts val="0"/>
              </a:spcAft>
              <a:buNone/>
            </a:pPr>
            <a:r>
              <a:t/>
            </a:r>
            <a:endParaRPr sz="100"/>
          </a:p>
        </p:txBody>
      </p:sp>
      <p:sp>
        <p:nvSpPr>
          <p:cNvPr id="59" name="Google Shape;59;p6"/>
          <p:cNvSpPr/>
          <p:nvPr/>
        </p:nvSpPr>
        <p:spPr>
          <a:xfrm>
            <a:off x="274950" y="4310325"/>
            <a:ext cx="11979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ctr">
              <a:lnSpc>
                <a:spcPct val="90000"/>
              </a:lnSpc>
              <a:spcBef>
                <a:spcPts val="0"/>
              </a:spcBef>
              <a:spcAft>
                <a:spcPts val="0"/>
              </a:spcAft>
              <a:buNone/>
            </a:pPr>
            <a:r>
              <a:t/>
            </a:r>
            <a:endParaRPr sz="100"/>
          </a:p>
        </p:txBody>
      </p:sp>
      <p:sp>
        <p:nvSpPr>
          <p:cNvPr id="60" name="Google Shape;60;p6"/>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61" name="Google Shape;61;p6"/>
          <p:cNvSpPr txBox="1"/>
          <p:nvPr>
            <p:ph idx="1" type="subTitle"/>
          </p:nvPr>
        </p:nvSpPr>
        <p:spPr>
          <a:xfrm>
            <a:off x="1655875" y="1348075"/>
            <a:ext cx="72180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None/>
              <a:defRPr sz="2200"/>
            </a:lvl1pPr>
            <a:lvl2pPr lvl="1">
              <a:spcBef>
                <a:spcPts val="0"/>
              </a:spcBef>
              <a:spcAft>
                <a:spcPts val="0"/>
              </a:spcAft>
              <a:buSzPts val="2200"/>
              <a:buFont typeface="DM Sans Light"/>
              <a:buNone/>
              <a:defRPr sz="2200">
                <a:latin typeface="DM Sans Light"/>
                <a:ea typeface="DM Sans Light"/>
                <a:cs typeface="DM Sans Light"/>
                <a:sym typeface="DM Sans Light"/>
              </a:defRPr>
            </a:lvl2pPr>
            <a:lvl3pPr lvl="2">
              <a:spcBef>
                <a:spcPts val="0"/>
              </a:spcBef>
              <a:spcAft>
                <a:spcPts val="0"/>
              </a:spcAft>
              <a:buSzPts val="2200"/>
              <a:buFont typeface="DM Sans Light"/>
              <a:buNone/>
              <a:defRPr sz="2200">
                <a:latin typeface="DM Sans Light"/>
                <a:ea typeface="DM Sans Light"/>
                <a:cs typeface="DM Sans Light"/>
                <a:sym typeface="DM Sans Light"/>
              </a:defRPr>
            </a:lvl3pPr>
            <a:lvl4pPr lvl="3">
              <a:spcBef>
                <a:spcPts val="0"/>
              </a:spcBef>
              <a:spcAft>
                <a:spcPts val="0"/>
              </a:spcAft>
              <a:buSzPts val="2200"/>
              <a:buFont typeface="DM Sans Light"/>
              <a:buNone/>
              <a:defRPr sz="2200">
                <a:latin typeface="DM Sans Light"/>
                <a:ea typeface="DM Sans Light"/>
                <a:cs typeface="DM Sans Light"/>
                <a:sym typeface="DM Sans Light"/>
              </a:defRPr>
            </a:lvl4pPr>
            <a:lvl5pPr lvl="4">
              <a:spcBef>
                <a:spcPts val="0"/>
              </a:spcBef>
              <a:spcAft>
                <a:spcPts val="0"/>
              </a:spcAft>
              <a:buSzPts val="2200"/>
              <a:buFont typeface="DM Sans Light"/>
              <a:buNone/>
              <a:defRPr sz="2200">
                <a:latin typeface="DM Sans Light"/>
                <a:ea typeface="DM Sans Light"/>
                <a:cs typeface="DM Sans Light"/>
                <a:sym typeface="DM Sans Light"/>
              </a:defRPr>
            </a:lvl5pPr>
            <a:lvl6pPr lvl="5">
              <a:spcBef>
                <a:spcPts val="0"/>
              </a:spcBef>
              <a:spcAft>
                <a:spcPts val="0"/>
              </a:spcAft>
              <a:buSzPts val="2200"/>
              <a:buFont typeface="DM Sans Light"/>
              <a:buNone/>
              <a:defRPr sz="2200">
                <a:latin typeface="DM Sans Light"/>
                <a:ea typeface="DM Sans Light"/>
                <a:cs typeface="DM Sans Light"/>
                <a:sym typeface="DM Sans Light"/>
              </a:defRPr>
            </a:lvl6pPr>
            <a:lvl7pPr lvl="6">
              <a:spcBef>
                <a:spcPts val="0"/>
              </a:spcBef>
              <a:spcAft>
                <a:spcPts val="0"/>
              </a:spcAft>
              <a:buSzPts val="2200"/>
              <a:buFont typeface="DM Sans Light"/>
              <a:buNone/>
              <a:defRPr sz="2200">
                <a:latin typeface="DM Sans Light"/>
                <a:ea typeface="DM Sans Light"/>
                <a:cs typeface="DM Sans Light"/>
                <a:sym typeface="DM Sans Light"/>
              </a:defRPr>
            </a:lvl7pPr>
            <a:lvl8pPr lvl="7">
              <a:spcBef>
                <a:spcPts val="0"/>
              </a:spcBef>
              <a:spcAft>
                <a:spcPts val="0"/>
              </a:spcAft>
              <a:buSzPts val="2200"/>
              <a:buFont typeface="DM Sans Light"/>
              <a:buNone/>
              <a:defRPr sz="2200">
                <a:latin typeface="DM Sans Light"/>
                <a:ea typeface="DM Sans Light"/>
                <a:cs typeface="DM Sans Light"/>
                <a:sym typeface="DM Sans Light"/>
              </a:defRPr>
            </a:lvl8pPr>
            <a:lvl9pPr lvl="8">
              <a:spcBef>
                <a:spcPts val="0"/>
              </a:spcBef>
              <a:spcAft>
                <a:spcPts val="0"/>
              </a:spcAft>
              <a:buSzPts val="2200"/>
              <a:buFont typeface="DM Sans Light"/>
              <a:buNone/>
              <a:defRPr sz="2200">
                <a:latin typeface="DM Sans Light"/>
                <a:ea typeface="DM Sans Light"/>
                <a:cs typeface="DM Sans Light"/>
                <a:sym typeface="DM Sans Light"/>
              </a:defRPr>
            </a:lvl9pPr>
          </a:lstStyle>
          <a:p/>
        </p:txBody>
      </p:sp>
      <p:sp>
        <p:nvSpPr>
          <p:cNvPr id="62" name="Google Shape;62;p6"/>
          <p:cNvSpPr txBox="1"/>
          <p:nvPr>
            <p:ph idx="2" type="subTitle"/>
          </p:nvPr>
        </p:nvSpPr>
        <p:spPr>
          <a:xfrm>
            <a:off x="1655875" y="2092550"/>
            <a:ext cx="72180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None/>
              <a:defRPr sz="2200"/>
            </a:lvl1pPr>
            <a:lvl2pPr lvl="1">
              <a:spcBef>
                <a:spcPts val="0"/>
              </a:spcBef>
              <a:spcAft>
                <a:spcPts val="0"/>
              </a:spcAft>
              <a:buSzPts val="2200"/>
              <a:buFont typeface="DM Sans Light"/>
              <a:buNone/>
              <a:defRPr sz="2200">
                <a:latin typeface="DM Sans Light"/>
                <a:ea typeface="DM Sans Light"/>
                <a:cs typeface="DM Sans Light"/>
                <a:sym typeface="DM Sans Light"/>
              </a:defRPr>
            </a:lvl2pPr>
            <a:lvl3pPr lvl="2">
              <a:spcBef>
                <a:spcPts val="0"/>
              </a:spcBef>
              <a:spcAft>
                <a:spcPts val="0"/>
              </a:spcAft>
              <a:buSzPts val="2200"/>
              <a:buFont typeface="DM Sans Light"/>
              <a:buNone/>
              <a:defRPr sz="2200">
                <a:latin typeface="DM Sans Light"/>
                <a:ea typeface="DM Sans Light"/>
                <a:cs typeface="DM Sans Light"/>
                <a:sym typeface="DM Sans Light"/>
              </a:defRPr>
            </a:lvl3pPr>
            <a:lvl4pPr lvl="3">
              <a:spcBef>
                <a:spcPts val="0"/>
              </a:spcBef>
              <a:spcAft>
                <a:spcPts val="0"/>
              </a:spcAft>
              <a:buSzPts val="2200"/>
              <a:buFont typeface="DM Sans Light"/>
              <a:buNone/>
              <a:defRPr sz="2200">
                <a:latin typeface="DM Sans Light"/>
                <a:ea typeface="DM Sans Light"/>
                <a:cs typeface="DM Sans Light"/>
                <a:sym typeface="DM Sans Light"/>
              </a:defRPr>
            </a:lvl4pPr>
            <a:lvl5pPr lvl="4">
              <a:spcBef>
                <a:spcPts val="0"/>
              </a:spcBef>
              <a:spcAft>
                <a:spcPts val="0"/>
              </a:spcAft>
              <a:buSzPts val="2200"/>
              <a:buFont typeface="DM Sans Light"/>
              <a:buNone/>
              <a:defRPr sz="2200">
                <a:latin typeface="DM Sans Light"/>
                <a:ea typeface="DM Sans Light"/>
                <a:cs typeface="DM Sans Light"/>
                <a:sym typeface="DM Sans Light"/>
              </a:defRPr>
            </a:lvl5pPr>
            <a:lvl6pPr lvl="5">
              <a:spcBef>
                <a:spcPts val="0"/>
              </a:spcBef>
              <a:spcAft>
                <a:spcPts val="0"/>
              </a:spcAft>
              <a:buSzPts val="2200"/>
              <a:buFont typeface="DM Sans Light"/>
              <a:buNone/>
              <a:defRPr sz="2200">
                <a:latin typeface="DM Sans Light"/>
                <a:ea typeface="DM Sans Light"/>
                <a:cs typeface="DM Sans Light"/>
                <a:sym typeface="DM Sans Light"/>
              </a:defRPr>
            </a:lvl6pPr>
            <a:lvl7pPr lvl="6">
              <a:spcBef>
                <a:spcPts val="0"/>
              </a:spcBef>
              <a:spcAft>
                <a:spcPts val="0"/>
              </a:spcAft>
              <a:buSzPts val="2200"/>
              <a:buFont typeface="DM Sans Light"/>
              <a:buNone/>
              <a:defRPr sz="2200">
                <a:latin typeface="DM Sans Light"/>
                <a:ea typeface="DM Sans Light"/>
                <a:cs typeface="DM Sans Light"/>
                <a:sym typeface="DM Sans Light"/>
              </a:defRPr>
            </a:lvl7pPr>
            <a:lvl8pPr lvl="7">
              <a:spcBef>
                <a:spcPts val="0"/>
              </a:spcBef>
              <a:spcAft>
                <a:spcPts val="0"/>
              </a:spcAft>
              <a:buSzPts val="2200"/>
              <a:buFont typeface="DM Sans Light"/>
              <a:buNone/>
              <a:defRPr sz="2200">
                <a:latin typeface="DM Sans Light"/>
                <a:ea typeface="DM Sans Light"/>
                <a:cs typeface="DM Sans Light"/>
                <a:sym typeface="DM Sans Light"/>
              </a:defRPr>
            </a:lvl8pPr>
            <a:lvl9pPr lvl="8">
              <a:spcBef>
                <a:spcPts val="0"/>
              </a:spcBef>
              <a:spcAft>
                <a:spcPts val="0"/>
              </a:spcAft>
              <a:buSzPts val="2200"/>
              <a:buFont typeface="DM Sans Light"/>
              <a:buNone/>
              <a:defRPr sz="2200">
                <a:latin typeface="DM Sans Light"/>
                <a:ea typeface="DM Sans Light"/>
                <a:cs typeface="DM Sans Light"/>
                <a:sym typeface="DM Sans Light"/>
              </a:defRPr>
            </a:lvl9pPr>
          </a:lstStyle>
          <a:p/>
        </p:txBody>
      </p:sp>
      <p:sp>
        <p:nvSpPr>
          <p:cNvPr id="63" name="Google Shape;63;p6"/>
          <p:cNvSpPr txBox="1"/>
          <p:nvPr>
            <p:ph idx="3" type="subTitle"/>
          </p:nvPr>
        </p:nvSpPr>
        <p:spPr>
          <a:xfrm>
            <a:off x="1655875" y="2837025"/>
            <a:ext cx="72180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None/>
              <a:defRPr sz="2200"/>
            </a:lvl1pPr>
            <a:lvl2pPr lvl="1">
              <a:spcBef>
                <a:spcPts val="0"/>
              </a:spcBef>
              <a:spcAft>
                <a:spcPts val="0"/>
              </a:spcAft>
              <a:buSzPts val="2200"/>
              <a:buFont typeface="DM Sans Light"/>
              <a:buNone/>
              <a:defRPr sz="2200">
                <a:latin typeface="DM Sans Light"/>
                <a:ea typeface="DM Sans Light"/>
                <a:cs typeface="DM Sans Light"/>
                <a:sym typeface="DM Sans Light"/>
              </a:defRPr>
            </a:lvl2pPr>
            <a:lvl3pPr lvl="2">
              <a:spcBef>
                <a:spcPts val="0"/>
              </a:spcBef>
              <a:spcAft>
                <a:spcPts val="0"/>
              </a:spcAft>
              <a:buSzPts val="2200"/>
              <a:buFont typeface="DM Sans Light"/>
              <a:buNone/>
              <a:defRPr sz="2200">
                <a:latin typeface="DM Sans Light"/>
                <a:ea typeface="DM Sans Light"/>
                <a:cs typeface="DM Sans Light"/>
                <a:sym typeface="DM Sans Light"/>
              </a:defRPr>
            </a:lvl3pPr>
            <a:lvl4pPr lvl="3">
              <a:spcBef>
                <a:spcPts val="0"/>
              </a:spcBef>
              <a:spcAft>
                <a:spcPts val="0"/>
              </a:spcAft>
              <a:buSzPts val="2200"/>
              <a:buFont typeface="DM Sans Light"/>
              <a:buNone/>
              <a:defRPr sz="2200">
                <a:latin typeface="DM Sans Light"/>
                <a:ea typeface="DM Sans Light"/>
                <a:cs typeface="DM Sans Light"/>
                <a:sym typeface="DM Sans Light"/>
              </a:defRPr>
            </a:lvl4pPr>
            <a:lvl5pPr lvl="4">
              <a:spcBef>
                <a:spcPts val="0"/>
              </a:spcBef>
              <a:spcAft>
                <a:spcPts val="0"/>
              </a:spcAft>
              <a:buSzPts val="2200"/>
              <a:buFont typeface="DM Sans Light"/>
              <a:buNone/>
              <a:defRPr sz="2200">
                <a:latin typeface="DM Sans Light"/>
                <a:ea typeface="DM Sans Light"/>
                <a:cs typeface="DM Sans Light"/>
                <a:sym typeface="DM Sans Light"/>
              </a:defRPr>
            </a:lvl5pPr>
            <a:lvl6pPr lvl="5">
              <a:spcBef>
                <a:spcPts val="0"/>
              </a:spcBef>
              <a:spcAft>
                <a:spcPts val="0"/>
              </a:spcAft>
              <a:buSzPts val="2200"/>
              <a:buFont typeface="DM Sans Light"/>
              <a:buNone/>
              <a:defRPr sz="2200">
                <a:latin typeface="DM Sans Light"/>
                <a:ea typeface="DM Sans Light"/>
                <a:cs typeface="DM Sans Light"/>
                <a:sym typeface="DM Sans Light"/>
              </a:defRPr>
            </a:lvl6pPr>
            <a:lvl7pPr lvl="6">
              <a:spcBef>
                <a:spcPts val="0"/>
              </a:spcBef>
              <a:spcAft>
                <a:spcPts val="0"/>
              </a:spcAft>
              <a:buSzPts val="2200"/>
              <a:buFont typeface="DM Sans Light"/>
              <a:buNone/>
              <a:defRPr sz="2200">
                <a:latin typeface="DM Sans Light"/>
                <a:ea typeface="DM Sans Light"/>
                <a:cs typeface="DM Sans Light"/>
                <a:sym typeface="DM Sans Light"/>
              </a:defRPr>
            </a:lvl7pPr>
            <a:lvl8pPr lvl="7">
              <a:spcBef>
                <a:spcPts val="0"/>
              </a:spcBef>
              <a:spcAft>
                <a:spcPts val="0"/>
              </a:spcAft>
              <a:buSzPts val="2200"/>
              <a:buFont typeface="DM Sans Light"/>
              <a:buNone/>
              <a:defRPr sz="2200">
                <a:latin typeface="DM Sans Light"/>
                <a:ea typeface="DM Sans Light"/>
                <a:cs typeface="DM Sans Light"/>
                <a:sym typeface="DM Sans Light"/>
              </a:defRPr>
            </a:lvl8pPr>
            <a:lvl9pPr lvl="8">
              <a:spcBef>
                <a:spcPts val="0"/>
              </a:spcBef>
              <a:spcAft>
                <a:spcPts val="0"/>
              </a:spcAft>
              <a:buSzPts val="2200"/>
              <a:buFont typeface="DM Sans Light"/>
              <a:buNone/>
              <a:defRPr sz="2200">
                <a:latin typeface="DM Sans Light"/>
                <a:ea typeface="DM Sans Light"/>
                <a:cs typeface="DM Sans Light"/>
                <a:sym typeface="DM Sans Light"/>
              </a:defRPr>
            </a:lvl9pPr>
          </a:lstStyle>
          <a:p/>
        </p:txBody>
      </p:sp>
      <p:sp>
        <p:nvSpPr>
          <p:cNvPr id="64" name="Google Shape;64;p6"/>
          <p:cNvSpPr txBox="1"/>
          <p:nvPr>
            <p:ph idx="4" type="subTitle"/>
          </p:nvPr>
        </p:nvSpPr>
        <p:spPr>
          <a:xfrm>
            <a:off x="1655875" y="3576275"/>
            <a:ext cx="72180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None/>
              <a:defRPr sz="2200"/>
            </a:lvl1pPr>
            <a:lvl2pPr lvl="1">
              <a:spcBef>
                <a:spcPts val="0"/>
              </a:spcBef>
              <a:spcAft>
                <a:spcPts val="0"/>
              </a:spcAft>
              <a:buSzPts val="2200"/>
              <a:buFont typeface="DM Sans Light"/>
              <a:buNone/>
              <a:defRPr sz="2200">
                <a:latin typeface="DM Sans Light"/>
                <a:ea typeface="DM Sans Light"/>
                <a:cs typeface="DM Sans Light"/>
                <a:sym typeface="DM Sans Light"/>
              </a:defRPr>
            </a:lvl2pPr>
            <a:lvl3pPr lvl="2">
              <a:spcBef>
                <a:spcPts val="0"/>
              </a:spcBef>
              <a:spcAft>
                <a:spcPts val="0"/>
              </a:spcAft>
              <a:buSzPts val="2200"/>
              <a:buFont typeface="DM Sans Light"/>
              <a:buNone/>
              <a:defRPr sz="2200">
                <a:latin typeface="DM Sans Light"/>
                <a:ea typeface="DM Sans Light"/>
                <a:cs typeface="DM Sans Light"/>
                <a:sym typeface="DM Sans Light"/>
              </a:defRPr>
            </a:lvl3pPr>
            <a:lvl4pPr lvl="3">
              <a:spcBef>
                <a:spcPts val="0"/>
              </a:spcBef>
              <a:spcAft>
                <a:spcPts val="0"/>
              </a:spcAft>
              <a:buSzPts val="2200"/>
              <a:buFont typeface="DM Sans Light"/>
              <a:buNone/>
              <a:defRPr sz="2200">
                <a:latin typeface="DM Sans Light"/>
                <a:ea typeface="DM Sans Light"/>
                <a:cs typeface="DM Sans Light"/>
                <a:sym typeface="DM Sans Light"/>
              </a:defRPr>
            </a:lvl4pPr>
            <a:lvl5pPr lvl="4">
              <a:spcBef>
                <a:spcPts val="0"/>
              </a:spcBef>
              <a:spcAft>
                <a:spcPts val="0"/>
              </a:spcAft>
              <a:buSzPts val="2200"/>
              <a:buFont typeface="DM Sans Light"/>
              <a:buNone/>
              <a:defRPr sz="2200">
                <a:latin typeface="DM Sans Light"/>
                <a:ea typeface="DM Sans Light"/>
                <a:cs typeface="DM Sans Light"/>
                <a:sym typeface="DM Sans Light"/>
              </a:defRPr>
            </a:lvl5pPr>
            <a:lvl6pPr lvl="5">
              <a:spcBef>
                <a:spcPts val="0"/>
              </a:spcBef>
              <a:spcAft>
                <a:spcPts val="0"/>
              </a:spcAft>
              <a:buSzPts val="2200"/>
              <a:buFont typeface="DM Sans Light"/>
              <a:buNone/>
              <a:defRPr sz="2200">
                <a:latin typeface="DM Sans Light"/>
                <a:ea typeface="DM Sans Light"/>
                <a:cs typeface="DM Sans Light"/>
                <a:sym typeface="DM Sans Light"/>
              </a:defRPr>
            </a:lvl6pPr>
            <a:lvl7pPr lvl="6">
              <a:spcBef>
                <a:spcPts val="0"/>
              </a:spcBef>
              <a:spcAft>
                <a:spcPts val="0"/>
              </a:spcAft>
              <a:buSzPts val="2200"/>
              <a:buFont typeface="DM Sans Light"/>
              <a:buNone/>
              <a:defRPr sz="2200">
                <a:latin typeface="DM Sans Light"/>
                <a:ea typeface="DM Sans Light"/>
                <a:cs typeface="DM Sans Light"/>
                <a:sym typeface="DM Sans Light"/>
              </a:defRPr>
            </a:lvl7pPr>
            <a:lvl8pPr lvl="7">
              <a:spcBef>
                <a:spcPts val="0"/>
              </a:spcBef>
              <a:spcAft>
                <a:spcPts val="0"/>
              </a:spcAft>
              <a:buSzPts val="2200"/>
              <a:buFont typeface="DM Sans Light"/>
              <a:buNone/>
              <a:defRPr sz="2200">
                <a:latin typeface="DM Sans Light"/>
                <a:ea typeface="DM Sans Light"/>
                <a:cs typeface="DM Sans Light"/>
                <a:sym typeface="DM Sans Light"/>
              </a:defRPr>
            </a:lvl8pPr>
            <a:lvl9pPr lvl="8">
              <a:spcBef>
                <a:spcPts val="0"/>
              </a:spcBef>
              <a:spcAft>
                <a:spcPts val="0"/>
              </a:spcAft>
              <a:buSzPts val="2200"/>
              <a:buFont typeface="DM Sans Light"/>
              <a:buNone/>
              <a:defRPr sz="2200">
                <a:latin typeface="DM Sans Light"/>
                <a:ea typeface="DM Sans Light"/>
                <a:cs typeface="DM Sans Light"/>
                <a:sym typeface="DM Sans Light"/>
              </a:defRPr>
            </a:lvl9pPr>
          </a:lstStyle>
          <a:p/>
        </p:txBody>
      </p:sp>
      <p:sp>
        <p:nvSpPr>
          <p:cNvPr id="65" name="Google Shape;65;p6"/>
          <p:cNvSpPr txBox="1"/>
          <p:nvPr>
            <p:ph idx="5" type="subTitle"/>
          </p:nvPr>
        </p:nvSpPr>
        <p:spPr>
          <a:xfrm>
            <a:off x="1655875" y="4315525"/>
            <a:ext cx="72180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None/>
              <a:defRPr sz="2200"/>
            </a:lvl1pPr>
            <a:lvl2pPr lvl="1">
              <a:spcBef>
                <a:spcPts val="0"/>
              </a:spcBef>
              <a:spcAft>
                <a:spcPts val="0"/>
              </a:spcAft>
              <a:buSzPts val="2200"/>
              <a:buFont typeface="DM Sans Light"/>
              <a:buNone/>
              <a:defRPr sz="2200">
                <a:latin typeface="DM Sans Light"/>
                <a:ea typeface="DM Sans Light"/>
                <a:cs typeface="DM Sans Light"/>
                <a:sym typeface="DM Sans Light"/>
              </a:defRPr>
            </a:lvl2pPr>
            <a:lvl3pPr lvl="2">
              <a:spcBef>
                <a:spcPts val="0"/>
              </a:spcBef>
              <a:spcAft>
                <a:spcPts val="0"/>
              </a:spcAft>
              <a:buSzPts val="2200"/>
              <a:buFont typeface="DM Sans Light"/>
              <a:buNone/>
              <a:defRPr sz="2200">
                <a:latin typeface="DM Sans Light"/>
                <a:ea typeface="DM Sans Light"/>
                <a:cs typeface="DM Sans Light"/>
                <a:sym typeface="DM Sans Light"/>
              </a:defRPr>
            </a:lvl3pPr>
            <a:lvl4pPr lvl="3">
              <a:spcBef>
                <a:spcPts val="0"/>
              </a:spcBef>
              <a:spcAft>
                <a:spcPts val="0"/>
              </a:spcAft>
              <a:buSzPts val="2200"/>
              <a:buFont typeface="DM Sans Light"/>
              <a:buNone/>
              <a:defRPr sz="2200">
                <a:latin typeface="DM Sans Light"/>
                <a:ea typeface="DM Sans Light"/>
                <a:cs typeface="DM Sans Light"/>
                <a:sym typeface="DM Sans Light"/>
              </a:defRPr>
            </a:lvl4pPr>
            <a:lvl5pPr lvl="4">
              <a:spcBef>
                <a:spcPts val="0"/>
              </a:spcBef>
              <a:spcAft>
                <a:spcPts val="0"/>
              </a:spcAft>
              <a:buSzPts val="2200"/>
              <a:buFont typeface="DM Sans Light"/>
              <a:buNone/>
              <a:defRPr sz="2200">
                <a:latin typeface="DM Sans Light"/>
                <a:ea typeface="DM Sans Light"/>
                <a:cs typeface="DM Sans Light"/>
                <a:sym typeface="DM Sans Light"/>
              </a:defRPr>
            </a:lvl5pPr>
            <a:lvl6pPr lvl="5">
              <a:spcBef>
                <a:spcPts val="0"/>
              </a:spcBef>
              <a:spcAft>
                <a:spcPts val="0"/>
              </a:spcAft>
              <a:buSzPts val="2200"/>
              <a:buFont typeface="DM Sans Light"/>
              <a:buNone/>
              <a:defRPr sz="2200">
                <a:latin typeface="DM Sans Light"/>
                <a:ea typeface="DM Sans Light"/>
                <a:cs typeface="DM Sans Light"/>
                <a:sym typeface="DM Sans Light"/>
              </a:defRPr>
            </a:lvl6pPr>
            <a:lvl7pPr lvl="6">
              <a:spcBef>
                <a:spcPts val="0"/>
              </a:spcBef>
              <a:spcAft>
                <a:spcPts val="0"/>
              </a:spcAft>
              <a:buSzPts val="2200"/>
              <a:buFont typeface="DM Sans Light"/>
              <a:buNone/>
              <a:defRPr sz="2200">
                <a:latin typeface="DM Sans Light"/>
                <a:ea typeface="DM Sans Light"/>
                <a:cs typeface="DM Sans Light"/>
                <a:sym typeface="DM Sans Light"/>
              </a:defRPr>
            </a:lvl7pPr>
            <a:lvl8pPr lvl="7">
              <a:spcBef>
                <a:spcPts val="0"/>
              </a:spcBef>
              <a:spcAft>
                <a:spcPts val="0"/>
              </a:spcAft>
              <a:buSzPts val="2200"/>
              <a:buFont typeface="DM Sans Light"/>
              <a:buNone/>
              <a:defRPr sz="2200">
                <a:latin typeface="DM Sans Light"/>
                <a:ea typeface="DM Sans Light"/>
                <a:cs typeface="DM Sans Light"/>
                <a:sym typeface="DM Sans Light"/>
              </a:defRPr>
            </a:lvl8pPr>
            <a:lvl9pPr lvl="8">
              <a:spcBef>
                <a:spcPts val="0"/>
              </a:spcBef>
              <a:spcAft>
                <a:spcPts val="0"/>
              </a:spcAft>
              <a:buSzPts val="2200"/>
              <a:buFont typeface="DM Sans Light"/>
              <a:buNone/>
              <a:defRPr sz="2200">
                <a:latin typeface="DM Sans Light"/>
                <a:ea typeface="DM Sans Light"/>
                <a:cs typeface="DM Sans Light"/>
                <a:sym typeface="DM Sans Light"/>
              </a:defRPr>
            </a:lvl9pPr>
          </a:lstStyle>
          <a:p/>
        </p:txBody>
      </p:sp>
      <p:sp>
        <p:nvSpPr>
          <p:cNvPr id="66" name="Google Shape;66;p6"/>
          <p:cNvSpPr txBox="1"/>
          <p:nvPr>
            <p:ph idx="6" type="subTitle"/>
          </p:nvPr>
        </p:nvSpPr>
        <p:spPr>
          <a:xfrm flipH="1">
            <a:off x="91975" y="1369047"/>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67" name="Google Shape;67;p6"/>
          <p:cNvSpPr txBox="1"/>
          <p:nvPr>
            <p:ph idx="7" type="subTitle"/>
          </p:nvPr>
        </p:nvSpPr>
        <p:spPr>
          <a:xfrm flipH="1">
            <a:off x="91975" y="2113547"/>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68" name="Google Shape;68;p6"/>
          <p:cNvSpPr txBox="1"/>
          <p:nvPr>
            <p:ph idx="8" type="subTitle"/>
          </p:nvPr>
        </p:nvSpPr>
        <p:spPr>
          <a:xfrm flipH="1">
            <a:off x="91975" y="2854085"/>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69" name="Google Shape;69;p6"/>
          <p:cNvSpPr txBox="1"/>
          <p:nvPr>
            <p:ph idx="9" type="subTitle"/>
          </p:nvPr>
        </p:nvSpPr>
        <p:spPr>
          <a:xfrm flipH="1">
            <a:off x="91975" y="3592685"/>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70" name="Google Shape;70;p6"/>
          <p:cNvSpPr txBox="1"/>
          <p:nvPr>
            <p:ph idx="13" type="subTitle"/>
          </p:nvPr>
        </p:nvSpPr>
        <p:spPr>
          <a:xfrm flipH="1">
            <a:off x="91975" y="4336485"/>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378" name="Shape 378"/>
        <p:cNvGrpSpPr/>
        <p:nvPr/>
      </p:nvGrpSpPr>
      <p:grpSpPr>
        <a:xfrm>
          <a:off x="0" y="0"/>
          <a:ext cx="0" cy="0"/>
          <a:chOff x="0" y="0"/>
          <a:chExt cx="0" cy="0"/>
        </a:xfrm>
      </p:grpSpPr>
      <p:sp>
        <p:nvSpPr>
          <p:cNvPr id="379" name="Google Shape;379;p5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80" name="Google Shape;380;p5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sp>
        <p:nvSpPr>
          <p:cNvPr id="381" name="Google Shape;381;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382" name="Shape 382"/>
        <p:cNvGrpSpPr/>
        <p:nvPr/>
      </p:nvGrpSpPr>
      <p:grpSpPr>
        <a:xfrm>
          <a:off x="0" y="0"/>
          <a:ext cx="0" cy="0"/>
          <a:chOff x="0" y="0"/>
          <a:chExt cx="0" cy="0"/>
        </a:xfrm>
      </p:grpSpPr>
      <p:sp>
        <p:nvSpPr>
          <p:cNvPr id="383" name="Google Shape;383;p5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84" name="Google Shape;384;p52"/>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85" name="Google Shape;385;p52"/>
          <p:cNvSpPr/>
          <p:nvPr>
            <p:ph idx="2" type="pic"/>
          </p:nvPr>
        </p:nvSpPr>
        <p:spPr>
          <a:xfrm>
            <a:off x="4992024" y="1152775"/>
            <a:ext cx="3840300" cy="3416400"/>
          </a:xfrm>
          <a:prstGeom prst="rect">
            <a:avLst/>
          </a:prstGeom>
          <a:noFill/>
          <a:ln>
            <a:noFill/>
          </a:ln>
        </p:spPr>
      </p:sp>
      <p:sp>
        <p:nvSpPr>
          <p:cNvPr id="386" name="Google Shape;386;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387" name="Shape 387"/>
        <p:cNvGrpSpPr/>
        <p:nvPr/>
      </p:nvGrpSpPr>
      <p:grpSpPr>
        <a:xfrm>
          <a:off x="0" y="0"/>
          <a:ext cx="0" cy="0"/>
          <a:chOff x="0" y="0"/>
          <a:chExt cx="0" cy="0"/>
        </a:xfrm>
      </p:grpSpPr>
      <p:sp>
        <p:nvSpPr>
          <p:cNvPr id="388" name="Google Shape;388;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89" name="Google Shape;389;p53"/>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90" name="Google Shape;390;p53"/>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91" name="Google Shape;391;p53"/>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92" name="Google Shape;392;p53"/>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93" name="Google Shape;393;p53"/>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394" name="Shape 394"/>
        <p:cNvGrpSpPr/>
        <p:nvPr/>
      </p:nvGrpSpPr>
      <p:grpSpPr>
        <a:xfrm>
          <a:off x="0" y="0"/>
          <a:ext cx="0" cy="0"/>
          <a:chOff x="0" y="0"/>
          <a:chExt cx="0" cy="0"/>
        </a:xfrm>
      </p:grpSpPr>
      <p:sp>
        <p:nvSpPr>
          <p:cNvPr id="395" name="Google Shape;395;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96" name="Google Shape;396;p54"/>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97" name="Google Shape;397;p54"/>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98" name="Google Shape;398;p54"/>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99" name="Google Shape;399;p54"/>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00" name="Google Shape;400;p54"/>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01" name="Google Shape;401;p54"/>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02" name="Google Shape;402;p54"/>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403" name="Shape 403"/>
        <p:cNvGrpSpPr/>
        <p:nvPr/>
      </p:nvGrpSpPr>
      <p:grpSpPr>
        <a:xfrm>
          <a:off x="0" y="0"/>
          <a:ext cx="0" cy="0"/>
          <a:chOff x="0" y="0"/>
          <a:chExt cx="0" cy="0"/>
        </a:xfrm>
      </p:grpSpPr>
      <p:sp>
        <p:nvSpPr>
          <p:cNvPr id="404" name="Google Shape;404;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05" name="Google Shape;405;p55"/>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06" name="Google Shape;406;p55"/>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07" name="Google Shape;407;p55"/>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08" name="Google Shape;408;p55"/>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09" name="Google Shape;409;p55"/>
          <p:cNvSpPr txBox="1"/>
          <p:nvPr>
            <p:ph type="title"/>
          </p:nvPr>
        </p:nvSpPr>
        <p:spPr>
          <a:xfrm>
            <a:off x="366750"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10" name="Google Shape;410;p55"/>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11" name="Google Shape;411;p55"/>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12" name="Google Shape;412;p55"/>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13" name="Google Shape;413;p55"/>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414" name="Shape 414"/>
        <p:cNvGrpSpPr/>
        <p:nvPr/>
      </p:nvGrpSpPr>
      <p:grpSpPr>
        <a:xfrm>
          <a:off x="0" y="0"/>
          <a:ext cx="0" cy="0"/>
          <a:chOff x="0" y="0"/>
          <a:chExt cx="0" cy="0"/>
        </a:xfrm>
      </p:grpSpPr>
      <p:sp>
        <p:nvSpPr>
          <p:cNvPr id="415" name="Google Shape;415;p5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16" name="Google Shape;416;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17" name="Google Shape;417;p56"/>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418" name="Shape 418"/>
        <p:cNvGrpSpPr/>
        <p:nvPr/>
      </p:nvGrpSpPr>
      <p:grpSpPr>
        <a:xfrm>
          <a:off x="0" y="0"/>
          <a:ext cx="0" cy="0"/>
          <a:chOff x="0" y="0"/>
          <a:chExt cx="0" cy="0"/>
        </a:xfrm>
      </p:grpSpPr>
      <p:sp>
        <p:nvSpPr>
          <p:cNvPr id="419" name="Google Shape;419;p57"/>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0" name="Google Shape;420;p57"/>
          <p:cNvSpPr/>
          <p:nvPr>
            <p:ph idx="2" type="pic"/>
          </p:nvPr>
        </p:nvSpPr>
        <p:spPr>
          <a:xfrm>
            <a:off x="4804825" y="1133300"/>
            <a:ext cx="4027500" cy="2392800"/>
          </a:xfrm>
          <a:prstGeom prst="rect">
            <a:avLst/>
          </a:prstGeom>
          <a:noFill/>
          <a:ln>
            <a:noFill/>
          </a:ln>
        </p:spPr>
      </p:sp>
      <p:sp>
        <p:nvSpPr>
          <p:cNvPr id="421" name="Google Shape;421;p57"/>
          <p:cNvSpPr/>
          <p:nvPr>
            <p:ph idx="3" type="pic"/>
          </p:nvPr>
        </p:nvSpPr>
        <p:spPr>
          <a:xfrm>
            <a:off x="311725" y="1133300"/>
            <a:ext cx="4027500" cy="2392800"/>
          </a:xfrm>
          <a:prstGeom prst="rect">
            <a:avLst/>
          </a:prstGeom>
          <a:noFill/>
          <a:ln>
            <a:noFill/>
          </a:ln>
        </p:spPr>
      </p:sp>
      <p:sp>
        <p:nvSpPr>
          <p:cNvPr id="422" name="Google Shape;422;p57"/>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3" name="Google Shape;423;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24" name="Google Shape;424;p5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25" name="Google Shape;425;p57"/>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26" name="Google Shape;426;p57"/>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427" name="Shape 427"/>
        <p:cNvGrpSpPr/>
        <p:nvPr/>
      </p:nvGrpSpPr>
      <p:grpSpPr>
        <a:xfrm>
          <a:off x="0" y="0"/>
          <a:ext cx="0" cy="0"/>
          <a:chOff x="0" y="0"/>
          <a:chExt cx="0" cy="0"/>
        </a:xfrm>
      </p:grpSpPr>
      <p:sp>
        <p:nvSpPr>
          <p:cNvPr id="428" name="Google Shape;428;p58"/>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9" name="Google Shape;429;p58"/>
          <p:cNvSpPr/>
          <p:nvPr>
            <p:ph idx="2" type="pic"/>
          </p:nvPr>
        </p:nvSpPr>
        <p:spPr>
          <a:xfrm>
            <a:off x="6205225" y="1128325"/>
            <a:ext cx="2627100" cy="2273100"/>
          </a:xfrm>
          <a:prstGeom prst="rect">
            <a:avLst/>
          </a:prstGeom>
          <a:noFill/>
          <a:ln>
            <a:noFill/>
          </a:ln>
        </p:spPr>
      </p:sp>
      <p:sp>
        <p:nvSpPr>
          <p:cNvPr id="430" name="Google Shape;430;p58"/>
          <p:cNvSpPr/>
          <p:nvPr>
            <p:ph idx="3" type="pic"/>
          </p:nvPr>
        </p:nvSpPr>
        <p:spPr>
          <a:xfrm>
            <a:off x="311725" y="1128325"/>
            <a:ext cx="2627100" cy="2273100"/>
          </a:xfrm>
          <a:prstGeom prst="rect">
            <a:avLst/>
          </a:prstGeom>
          <a:noFill/>
          <a:ln>
            <a:noFill/>
          </a:ln>
        </p:spPr>
      </p:sp>
      <p:sp>
        <p:nvSpPr>
          <p:cNvPr id="431" name="Google Shape;431;p58"/>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2" name="Google Shape;432;p58"/>
          <p:cNvSpPr/>
          <p:nvPr>
            <p:ph idx="5" type="pic"/>
          </p:nvPr>
        </p:nvSpPr>
        <p:spPr>
          <a:xfrm>
            <a:off x="3255250" y="1128325"/>
            <a:ext cx="2627100" cy="2273100"/>
          </a:xfrm>
          <a:prstGeom prst="rect">
            <a:avLst/>
          </a:prstGeom>
          <a:noFill/>
          <a:ln>
            <a:noFill/>
          </a:ln>
        </p:spPr>
      </p:sp>
      <p:sp>
        <p:nvSpPr>
          <p:cNvPr id="433" name="Google Shape;433;p58"/>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4" name="Google Shape;434;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35" name="Google Shape;435;p5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36" name="Google Shape;436;p58"/>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37" name="Google Shape;437;p58"/>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38" name="Google Shape;438;p58"/>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439" name="Shape 439"/>
        <p:cNvGrpSpPr/>
        <p:nvPr/>
      </p:nvGrpSpPr>
      <p:grpSpPr>
        <a:xfrm>
          <a:off x="0" y="0"/>
          <a:ext cx="0" cy="0"/>
          <a:chOff x="0" y="0"/>
          <a:chExt cx="0" cy="0"/>
        </a:xfrm>
      </p:grpSpPr>
      <p:sp>
        <p:nvSpPr>
          <p:cNvPr id="440" name="Google Shape;440;p59"/>
          <p:cNvSpPr/>
          <p:nvPr>
            <p:ph idx="2" type="pic"/>
          </p:nvPr>
        </p:nvSpPr>
        <p:spPr>
          <a:xfrm>
            <a:off x="311700" y="445025"/>
            <a:ext cx="8520600" cy="4218300"/>
          </a:xfrm>
          <a:prstGeom prst="rect">
            <a:avLst/>
          </a:prstGeom>
          <a:noFill/>
          <a:ln>
            <a:noFill/>
          </a:ln>
        </p:spPr>
      </p:sp>
      <p:sp>
        <p:nvSpPr>
          <p:cNvPr id="441" name="Google Shape;441;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442" name="Shape 442"/>
        <p:cNvGrpSpPr/>
        <p:nvPr/>
      </p:nvGrpSpPr>
      <p:grpSpPr>
        <a:xfrm>
          <a:off x="0" y="0"/>
          <a:ext cx="0" cy="0"/>
          <a:chOff x="0" y="0"/>
          <a:chExt cx="0" cy="0"/>
        </a:xfrm>
      </p:grpSpPr>
      <p:sp>
        <p:nvSpPr>
          <p:cNvPr id="443" name="Google Shape;443;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44" name="Google Shape;444;p60"/>
          <p:cNvSpPr/>
          <p:nvPr>
            <p:ph idx="2" type="pic"/>
          </p:nvPr>
        </p:nvSpPr>
        <p:spPr>
          <a:xfrm>
            <a:off x="3389600" y="118913"/>
            <a:ext cx="1643700" cy="1535100"/>
          </a:xfrm>
          <a:prstGeom prst="rect">
            <a:avLst/>
          </a:prstGeom>
          <a:noFill/>
          <a:ln>
            <a:noFill/>
          </a:ln>
        </p:spPr>
      </p:sp>
      <p:sp>
        <p:nvSpPr>
          <p:cNvPr id="445" name="Google Shape;445;p60"/>
          <p:cNvSpPr/>
          <p:nvPr>
            <p:ph idx="3" type="pic"/>
          </p:nvPr>
        </p:nvSpPr>
        <p:spPr>
          <a:xfrm>
            <a:off x="5195935" y="118913"/>
            <a:ext cx="1643700" cy="1535100"/>
          </a:xfrm>
          <a:prstGeom prst="rect">
            <a:avLst/>
          </a:prstGeom>
          <a:noFill/>
          <a:ln>
            <a:noFill/>
          </a:ln>
        </p:spPr>
      </p:sp>
      <p:sp>
        <p:nvSpPr>
          <p:cNvPr id="446" name="Google Shape;446;p60"/>
          <p:cNvSpPr/>
          <p:nvPr>
            <p:ph idx="4" type="pic"/>
          </p:nvPr>
        </p:nvSpPr>
        <p:spPr>
          <a:xfrm>
            <a:off x="7002270" y="118913"/>
            <a:ext cx="1643700" cy="1535100"/>
          </a:xfrm>
          <a:prstGeom prst="rect">
            <a:avLst/>
          </a:prstGeom>
          <a:noFill/>
          <a:ln>
            <a:noFill/>
          </a:ln>
        </p:spPr>
      </p:sp>
      <p:sp>
        <p:nvSpPr>
          <p:cNvPr id="447" name="Google Shape;447;p60"/>
          <p:cNvSpPr/>
          <p:nvPr>
            <p:ph idx="5" type="pic"/>
          </p:nvPr>
        </p:nvSpPr>
        <p:spPr>
          <a:xfrm>
            <a:off x="3389588" y="1804212"/>
            <a:ext cx="1643700" cy="1535100"/>
          </a:xfrm>
          <a:prstGeom prst="rect">
            <a:avLst/>
          </a:prstGeom>
          <a:noFill/>
          <a:ln>
            <a:noFill/>
          </a:ln>
        </p:spPr>
      </p:sp>
      <p:sp>
        <p:nvSpPr>
          <p:cNvPr id="448" name="Google Shape;448;p60"/>
          <p:cNvSpPr/>
          <p:nvPr>
            <p:ph idx="6" type="pic"/>
          </p:nvPr>
        </p:nvSpPr>
        <p:spPr>
          <a:xfrm>
            <a:off x="5195922" y="1804212"/>
            <a:ext cx="1643700" cy="1535100"/>
          </a:xfrm>
          <a:prstGeom prst="rect">
            <a:avLst/>
          </a:prstGeom>
          <a:noFill/>
          <a:ln>
            <a:noFill/>
          </a:ln>
        </p:spPr>
      </p:sp>
      <p:sp>
        <p:nvSpPr>
          <p:cNvPr id="449" name="Google Shape;449;p60"/>
          <p:cNvSpPr/>
          <p:nvPr>
            <p:ph idx="7" type="pic"/>
          </p:nvPr>
        </p:nvSpPr>
        <p:spPr>
          <a:xfrm>
            <a:off x="7002257" y="1804212"/>
            <a:ext cx="1643700" cy="1535100"/>
          </a:xfrm>
          <a:prstGeom prst="rect">
            <a:avLst/>
          </a:prstGeom>
          <a:noFill/>
          <a:ln>
            <a:noFill/>
          </a:ln>
        </p:spPr>
      </p:sp>
      <p:sp>
        <p:nvSpPr>
          <p:cNvPr id="450" name="Google Shape;450;p60"/>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51" name="Google Shape;451;p60"/>
          <p:cNvSpPr/>
          <p:nvPr>
            <p:ph idx="8" type="pic"/>
          </p:nvPr>
        </p:nvSpPr>
        <p:spPr>
          <a:xfrm>
            <a:off x="3389588" y="3489487"/>
            <a:ext cx="1643700" cy="1535100"/>
          </a:xfrm>
          <a:prstGeom prst="rect">
            <a:avLst/>
          </a:prstGeom>
          <a:noFill/>
          <a:ln>
            <a:noFill/>
          </a:ln>
        </p:spPr>
      </p:sp>
      <p:sp>
        <p:nvSpPr>
          <p:cNvPr id="452" name="Google Shape;452;p60"/>
          <p:cNvSpPr/>
          <p:nvPr>
            <p:ph idx="9" type="pic"/>
          </p:nvPr>
        </p:nvSpPr>
        <p:spPr>
          <a:xfrm>
            <a:off x="5195922" y="3489487"/>
            <a:ext cx="1643700" cy="1535100"/>
          </a:xfrm>
          <a:prstGeom prst="rect">
            <a:avLst/>
          </a:prstGeom>
          <a:noFill/>
          <a:ln>
            <a:noFill/>
          </a:ln>
        </p:spPr>
      </p:sp>
      <p:sp>
        <p:nvSpPr>
          <p:cNvPr id="453" name="Google Shape;453;p60"/>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orybook 1">
  <p:cSld name="CUSTOM_4">
    <p:bg>
      <p:bgPr>
        <a:solidFill>
          <a:schemeClr val="dk2"/>
        </a:solidFill>
      </p:bgPr>
    </p:bg>
    <p:spTree>
      <p:nvGrpSpPr>
        <p:cNvPr id="71" name="Shape 71"/>
        <p:cNvGrpSpPr/>
        <p:nvPr/>
      </p:nvGrpSpPr>
      <p:grpSpPr>
        <a:xfrm>
          <a:off x="0" y="0"/>
          <a:ext cx="0" cy="0"/>
          <a:chOff x="0" y="0"/>
          <a:chExt cx="0" cy="0"/>
        </a:xfrm>
      </p:grpSpPr>
      <p:sp>
        <p:nvSpPr>
          <p:cNvPr id="72" name="Google Shape;72;p7"/>
          <p:cNvSpPr/>
          <p:nvPr>
            <p:ph idx="2" type="pic"/>
          </p:nvPr>
        </p:nvSpPr>
        <p:spPr>
          <a:xfrm>
            <a:off x="4676850" y="279050"/>
            <a:ext cx="4201200" cy="4573800"/>
          </a:xfrm>
          <a:prstGeom prst="roundRect">
            <a:avLst>
              <a:gd fmla="val 4826" name="adj"/>
            </a:avLst>
          </a:prstGeom>
          <a:noFill/>
          <a:ln cap="flat" cmpd="sng" w="9525">
            <a:solidFill>
              <a:schemeClr val="dk1"/>
            </a:solidFill>
            <a:prstDash val="solid"/>
            <a:round/>
            <a:headEnd len="sm" w="sm" type="none"/>
            <a:tailEnd len="sm" w="sm" type="none"/>
          </a:ln>
        </p:spPr>
      </p:sp>
      <p:sp>
        <p:nvSpPr>
          <p:cNvPr id="73" name="Google Shape;73;p7"/>
          <p:cNvSpPr/>
          <p:nvPr/>
        </p:nvSpPr>
        <p:spPr>
          <a:xfrm>
            <a:off x="274950" y="1164975"/>
            <a:ext cx="4201200" cy="36936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74" name="Google Shape;74;p7"/>
          <p:cNvSpPr txBox="1"/>
          <p:nvPr>
            <p:ph idx="1" type="body"/>
          </p:nvPr>
        </p:nvSpPr>
        <p:spPr>
          <a:xfrm>
            <a:off x="510325" y="1412150"/>
            <a:ext cx="3733200" cy="31668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75" name="Google Shape;75;p7"/>
          <p:cNvSpPr/>
          <p:nvPr/>
        </p:nvSpPr>
        <p:spPr>
          <a:xfrm>
            <a:off x="274950" y="284775"/>
            <a:ext cx="4201200" cy="704400"/>
          </a:xfrm>
          <a:prstGeom prst="roundRect">
            <a:avLst>
              <a:gd fmla="val 25275"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400"/>
          </a:p>
        </p:txBody>
      </p:sp>
      <p:sp>
        <p:nvSpPr>
          <p:cNvPr id="76" name="Google Shape;76;p7"/>
          <p:cNvSpPr txBox="1"/>
          <p:nvPr>
            <p:ph type="title"/>
          </p:nvPr>
        </p:nvSpPr>
        <p:spPr>
          <a:xfrm>
            <a:off x="272650" y="327125"/>
            <a:ext cx="42012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77" name="Google Shape;77;p7"/>
          <p:cNvSpPr/>
          <p:nvPr/>
        </p:nvSpPr>
        <p:spPr>
          <a:xfrm>
            <a:off x="8008325" y="109825"/>
            <a:ext cx="1018200" cy="3957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100"/>
          </a:p>
        </p:txBody>
      </p:sp>
      <p:sp>
        <p:nvSpPr>
          <p:cNvPr id="78" name="Google Shape;78;p7"/>
          <p:cNvSpPr txBox="1"/>
          <p:nvPr>
            <p:ph idx="3" type="subTitle"/>
          </p:nvPr>
        </p:nvSpPr>
        <p:spPr>
          <a:xfrm>
            <a:off x="8008325" y="109825"/>
            <a:ext cx="1018200" cy="395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ella Respira"/>
              <a:buNone/>
              <a:defRPr b="1" sz="1100">
                <a:latin typeface="Della Respira"/>
                <a:ea typeface="Della Respira"/>
                <a:cs typeface="Della Respira"/>
                <a:sym typeface="Della Respi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2">
    <p:spTree>
      <p:nvGrpSpPr>
        <p:cNvPr id="458" name="Shape 458"/>
        <p:cNvGrpSpPr/>
        <p:nvPr/>
      </p:nvGrpSpPr>
      <p:grpSpPr>
        <a:xfrm>
          <a:off x="0" y="0"/>
          <a:ext cx="0" cy="0"/>
          <a:chOff x="0" y="0"/>
          <a:chExt cx="0" cy="0"/>
        </a:xfrm>
      </p:grpSpPr>
      <p:sp>
        <p:nvSpPr>
          <p:cNvPr id="459" name="Google Shape;459;p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460" name="Google Shape;460;p62"/>
          <p:cNvGrpSpPr/>
          <p:nvPr/>
        </p:nvGrpSpPr>
        <p:grpSpPr>
          <a:xfrm>
            <a:off x="0" y="-125"/>
            <a:ext cx="9144300" cy="5143500"/>
            <a:chOff x="0" y="-125"/>
            <a:chExt cx="9144300" cy="5143500"/>
          </a:xfrm>
        </p:grpSpPr>
        <p:sp>
          <p:nvSpPr>
            <p:cNvPr id="461" name="Google Shape;461;p62"/>
            <p:cNvSpPr/>
            <p:nvPr/>
          </p:nvSpPr>
          <p:spPr>
            <a:xfrm>
              <a:off x="0" y="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62" name="Google Shape;462;p62"/>
            <p:cNvSpPr/>
            <p:nvPr/>
          </p:nvSpPr>
          <p:spPr>
            <a:xfrm>
              <a:off x="0" y="505180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63" name="Google Shape;463;p62"/>
            <p:cNvSpPr/>
            <p:nvPr/>
          </p:nvSpPr>
          <p:spPr>
            <a:xfrm rot="-5400000">
              <a:off x="-25260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64" name="Google Shape;464;p62"/>
            <p:cNvSpPr/>
            <p:nvPr/>
          </p:nvSpPr>
          <p:spPr>
            <a:xfrm rot="-5400000">
              <a:off x="65268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grpSp>
        <p:nvGrpSpPr>
          <p:cNvPr id="465" name="Google Shape;465;p62"/>
          <p:cNvGrpSpPr/>
          <p:nvPr/>
        </p:nvGrpSpPr>
        <p:grpSpPr>
          <a:xfrm>
            <a:off x="537556" y="689375"/>
            <a:ext cx="8068563" cy="3764713"/>
            <a:chOff x="537556" y="689375"/>
            <a:chExt cx="8068563" cy="3764713"/>
          </a:xfrm>
        </p:grpSpPr>
        <p:sp>
          <p:nvSpPr>
            <p:cNvPr id="466" name="Google Shape;466;p62"/>
            <p:cNvSpPr/>
            <p:nvPr/>
          </p:nvSpPr>
          <p:spPr>
            <a:xfrm>
              <a:off x="1613400"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67" name="Google Shape;467;p62"/>
            <p:cNvSpPr/>
            <p:nvPr/>
          </p:nvSpPr>
          <p:spPr>
            <a:xfrm>
              <a:off x="32276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68" name="Google Shape;468;p62"/>
            <p:cNvSpPr/>
            <p:nvPr/>
          </p:nvSpPr>
          <p:spPr>
            <a:xfrm>
              <a:off x="37652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69" name="Google Shape;469;p62"/>
            <p:cNvSpPr/>
            <p:nvPr/>
          </p:nvSpPr>
          <p:spPr>
            <a:xfrm>
              <a:off x="26894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70" name="Google Shape;470;p62"/>
            <p:cNvSpPr/>
            <p:nvPr/>
          </p:nvSpPr>
          <p:spPr>
            <a:xfrm>
              <a:off x="21518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71" name="Google Shape;471;p62"/>
            <p:cNvSpPr/>
            <p:nvPr/>
          </p:nvSpPr>
          <p:spPr>
            <a:xfrm>
              <a:off x="53792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72" name="Google Shape;472;p62"/>
            <p:cNvSpPr/>
            <p:nvPr/>
          </p:nvSpPr>
          <p:spPr>
            <a:xfrm>
              <a:off x="59168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73" name="Google Shape;473;p62"/>
            <p:cNvSpPr/>
            <p:nvPr/>
          </p:nvSpPr>
          <p:spPr>
            <a:xfrm>
              <a:off x="48410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74" name="Google Shape;474;p62"/>
            <p:cNvSpPr/>
            <p:nvPr/>
          </p:nvSpPr>
          <p:spPr>
            <a:xfrm>
              <a:off x="43034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75" name="Google Shape;475;p62"/>
            <p:cNvSpPr/>
            <p:nvPr/>
          </p:nvSpPr>
          <p:spPr>
            <a:xfrm>
              <a:off x="6992350"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76" name="Google Shape;476;p62"/>
            <p:cNvSpPr/>
            <p:nvPr/>
          </p:nvSpPr>
          <p:spPr>
            <a:xfrm>
              <a:off x="6454750"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77" name="Google Shape;477;p62"/>
            <p:cNvSpPr/>
            <p:nvPr/>
          </p:nvSpPr>
          <p:spPr>
            <a:xfrm>
              <a:off x="1613400"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78" name="Google Shape;478;p62"/>
            <p:cNvSpPr/>
            <p:nvPr/>
          </p:nvSpPr>
          <p:spPr>
            <a:xfrm>
              <a:off x="37652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79" name="Google Shape;479;p62"/>
            <p:cNvSpPr/>
            <p:nvPr/>
          </p:nvSpPr>
          <p:spPr>
            <a:xfrm>
              <a:off x="26894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80" name="Google Shape;480;p62"/>
            <p:cNvSpPr/>
            <p:nvPr/>
          </p:nvSpPr>
          <p:spPr>
            <a:xfrm>
              <a:off x="21518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81" name="Google Shape;481;p62"/>
            <p:cNvSpPr/>
            <p:nvPr/>
          </p:nvSpPr>
          <p:spPr>
            <a:xfrm>
              <a:off x="32276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82" name="Google Shape;482;p62"/>
            <p:cNvSpPr/>
            <p:nvPr/>
          </p:nvSpPr>
          <p:spPr>
            <a:xfrm>
              <a:off x="59168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83" name="Google Shape;483;p62"/>
            <p:cNvSpPr/>
            <p:nvPr/>
          </p:nvSpPr>
          <p:spPr>
            <a:xfrm>
              <a:off x="48410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84" name="Google Shape;484;p62"/>
            <p:cNvSpPr/>
            <p:nvPr/>
          </p:nvSpPr>
          <p:spPr>
            <a:xfrm>
              <a:off x="43034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85" name="Google Shape;485;p62"/>
            <p:cNvSpPr/>
            <p:nvPr/>
          </p:nvSpPr>
          <p:spPr>
            <a:xfrm>
              <a:off x="53792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86" name="Google Shape;486;p62"/>
            <p:cNvSpPr/>
            <p:nvPr/>
          </p:nvSpPr>
          <p:spPr>
            <a:xfrm>
              <a:off x="6992350"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87" name="Google Shape;487;p62"/>
            <p:cNvSpPr/>
            <p:nvPr/>
          </p:nvSpPr>
          <p:spPr>
            <a:xfrm>
              <a:off x="6454750"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88" name="Google Shape;488;p62"/>
            <p:cNvSpPr/>
            <p:nvPr/>
          </p:nvSpPr>
          <p:spPr>
            <a:xfrm>
              <a:off x="537600" y="28405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89" name="Google Shape;489;p62"/>
            <p:cNvSpPr/>
            <p:nvPr/>
          </p:nvSpPr>
          <p:spPr>
            <a:xfrm>
              <a:off x="537600" y="17650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90" name="Google Shape;490;p62"/>
            <p:cNvSpPr/>
            <p:nvPr/>
          </p:nvSpPr>
          <p:spPr>
            <a:xfrm>
              <a:off x="8068150" y="17650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91" name="Google Shape;491;p62"/>
            <p:cNvSpPr/>
            <p:nvPr/>
          </p:nvSpPr>
          <p:spPr>
            <a:xfrm>
              <a:off x="8068150" y="2840650"/>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92" name="Google Shape;492;p62"/>
            <p:cNvSpPr/>
            <p:nvPr/>
          </p:nvSpPr>
          <p:spPr>
            <a:xfrm>
              <a:off x="1613400"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93" name="Google Shape;493;p62"/>
            <p:cNvSpPr/>
            <p:nvPr/>
          </p:nvSpPr>
          <p:spPr>
            <a:xfrm>
              <a:off x="32276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94" name="Google Shape;494;p62"/>
            <p:cNvSpPr/>
            <p:nvPr/>
          </p:nvSpPr>
          <p:spPr>
            <a:xfrm>
              <a:off x="26894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95" name="Google Shape;495;p62"/>
            <p:cNvSpPr/>
            <p:nvPr/>
          </p:nvSpPr>
          <p:spPr>
            <a:xfrm>
              <a:off x="21518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96" name="Google Shape;496;p62"/>
            <p:cNvSpPr/>
            <p:nvPr/>
          </p:nvSpPr>
          <p:spPr>
            <a:xfrm>
              <a:off x="37652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97" name="Google Shape;497;p62"/>
            <p:cNvSpPr/>
            <p:nvPr/>
          </p:nvSpPr>
          <p:spPr>
            <a:xfrm rot="-5400000">
              <a:off x="537556" y="689619"/>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98" name="Google Shape;498;p62"/>
            <p:cNvSpPr/>
            <p:nvPr/>
          </p:nvSpPr>
          <p:spPr>
            <a:xfrm>
              <a:off x="53792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99" name="Google Shape;499;p62"/>
            <p:cNvSpPr/>
            <p:nvPr/>
          </p:nvSpPr>
          <p:spPr>
            <a:xfrm>
              <a:off x="48410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00" name="Google Shape;500;p62"/>
            <p:cNvSpPr/>
            <p:nvPr/>
          </p:nvSpPr>
          <p:spPr>
            <a:xfrm>
              <a:off x="43034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01" name="Google Shape;501;p62"/>
            <p:cNvSpPr/>
            <p:nvPr/>
          </p:nvSpPr>
          <p:spPr>
            <a:xfrm>
              <a:off x="59168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02" name="Google Shape;502;p62"/>
            <p:cNvSpPr/>
            <p:nvPr/>
          </p:nvSpPr>
          <p:spPr>
            <a:xfrm>
              <a:off x="6992350"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03" name="Google Shape;503;p62"/>
            <p:cNvSpPr/>
            <p:nvPr/>
          </p:nvSpPr>
          <p:spPr>
            <a:xfrm>
              <a:off x="6454750"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04" name="Google Shape;504;p62"/>
            <p:cNvSpPr/>
            <p:nvPr/>
          </p:nvSpPr>
          <p:spPr>
            <a:xfrm>
              <a:off x="1613400"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05" name="Google Shape;505;p62"/>
            <p:cNvSpPr/>
            <p:nvPr/>
          </p:nvSpPr>
          <p:spPr>
            <a:xfrm>
              <a:off x="32276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06" name="Google Shape;506;p62"/>
            <p:cNvSpPr/>
            <p:nvPr/>
          </p:nvSpPr>
          <p:spPr>
            <a:xfrm>
              <a:off x="37652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07" name="Google Shape;507;p62"/>
            <p:cNvSpPr/>
            <p:nvPr/>
          </p:nvSpPr>
          <p:spPr>
            <a:xfrm>
              <a:off x="26894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08" name="Google Shape;508;p62"/>
            <p:cNvSpPr/>
            <p:nvPr/>
          </p:nvSpPr>
          <p:spPr>
            <a:xfrm>
              <a:off x="21518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09" name="Google Shape;509;p62"/>
            <p:cNvSpPr/>
            <p:nvPr/>
          </p:nvSpPr>
          <p:spPr>
            <a:xfrm>
              <a:off x="53792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10" name="Google Shape;510;p62"/>
            <p:cNvSpPr/>
            <p:nvPr/>
          </p:nvSpPr>
          <p:spPr>
            <a:xfrm>
              <a:off x="59168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11" name="Google Shape;511;p62"/>
            <p:cNvSpPr/>
            <p:nvPr/>
          </p:nvSpPr>
          <p:spPr>
            <a:xfrm>
              <a:off x="48410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12" name="Google Shape;512;p62"/>
            <p:cNvSpPr/>
            <p:nvPr/>
          </p:nvSpPr>
          <p:spPr>
            <a:xfrm>
              <a:off x="43034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13" name="Google Shape;513;p62"/>
            <p:cNvSpPr/>
            <p:nvPr/>
          </p:nvSpPr>
          <p:spPr>
            <a:xfrm>
              <a:off x="6992350"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14" name="Google Shape;514;p62"/>
            <p:cNvSpPr/>
            <p:nvPr/>
          </p:nvSpPr>
          <p:spPr>
            <a:xfrm>
              <a:off x="6454750"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15" name="Google Shape;515;p62"/>
            <p:cNvSpPr/>
            <p:nvPr/>
          </p:nvSpPr>
          <p:spPr>
            <a:xfrm>
              <a:off x="537600" y="23026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16" name="Google Shape;516;p62"/>
            <p:cNvSpPr/>
            <p:nvPr/>
          </p:nvSpPr>
          <p:spPr>
            <a:xfrm>
              <a:off x="8068150" y="2302800"/>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17" name="Google Shape;517;p62"/>
            <p:cNvSpPr/>
            <p:nvPr/>
          </p:nvSpPr>
          <p:spPr>
            <a:xfrm rot="5400000">
              <a:off x="537644" y="689619"/>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18" name="Google Shape;518;p62"/>
            <p:cNvSpPr/>
            <p:nvPr/>
          </p:nvSpPr>
          <p:spPr>
            <a:xfrm rot="5400000">
              <a:off x="7530319" y="3378269"/>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19" name="Google Shape;519;p62"/>
            <p:cNvSpPr/>
            <p:nvPr/>
          </p:nvSpPr>
          <p:spPr>
            <a:xfrm rot="-5400000">
              <a:off x="7530231" y="3378269"/>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20" name="Google Shape;520;p62"/>
            <p:cNvSpPr/>
            <p:nvPr/>
          </p:nvSpPr>
          <p:spPr>
            <a:xfrm rot="10800000">
              <a:off x="537600" y="3377763"/>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21" name="Google Shape;521;p62"/>
            <p:cNvSpPr/>
            <p:nvPr/>
          </p:nvSpPr>
          <p:spPr>
            <a:xfrm>
              <a:off x="537600" y="3377675"/>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22" name="Google Shape;522;p62"/>
            <p:cNvSpPr/>
            <p:nvPr/>
          </p:nvSpPr>
          <p:spPr>
            <a:xfrm>
              <a:off x="7530275" y="689375"/>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23" name="Google Shape;523;p62"/>
            <p:cNvSpPr/>
            <p:nvPr/>
          </p:nvSpPr>
          <p:spPr>
            <a:xfrm rot="10800000">
              <a:off x="7530275" y="689463"/>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sp>
        <p:nvSpPr>
          <p:cNvPr id="524" name="Google Shape;524;p62"/>
          <p:cNvSpPr txBox="1"/>
          <p:nvPr>
            <p:ph type="title"/>
          </p:nvPr>
        </p:nvSpPr>
        <p:spPr>
          <a:xfrm>
            <a:off x="1241550" y="1973150"/>
            <a:ext cx="6660900" cy="7929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25" name="Google Shape;525;p62"/>
          <p:cNvSpPr txBox="1"/>
          <p:nvPr>
            <p:ph idx="1" type="subTitle"/>
          </p:nvPr>
        </p:nvSpPr>
        <p:spPr>
          <a:xfrm>
            <a:off x="1810800" y="2904800"/>
            <a:ext cx="5522700" cy="3054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_1">
    <p:spTree>
      <p:nvGrpSpPr>
        <p:cNvPr id="526" name="Shape 526"/>
        <p:cNvGrpSpPr/>
        <p:nvPr/>
      </p:nvGrpSpPr>
      <p:grpSpPr>
        <a:xfrm>
          <a:off x="0" y="0"/>
          <a:ext cx="0" cy="0"/>
          <a:chOff x="0" y="0"/>
          <a:chExt cx="0" cy="0"/>
        </a:xfrm>
      </p:grpSpPr>
      <p:sp>
        <p:nvSpPr>
          <p:cNvPr id="527" name="Google Shape;527;p6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28" name="Google Shape;528;p6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29" name="Google Shape;529;p6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530" name="Shape 530"/>
        <p:cNvGrpSpPr/>
        <p:nvPr/>
      </p:nvGrpSpPr>
      <p:grpSpPr>
        <a:xfrm>
          <a:off x="0" y="0"/>
          <a:ext cx="0" cy="0"/>
          <a:chOff x="0" y="0"/>
          <a:chExt cx="0" cy="0"/>
        </a:xfrm>
      </p:grpSpPr>
      <p:sp>
        <p:nvSpPr>
          <p:cNvPr id="531" name="Google Shape;531;p64"/>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32" name="Google Shape;532;p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533" name="Shape 533"/>
        <p:cNvGrpSpPr/>
        <p:nvPr/>
      </p:nvGrpSpPr>
      <p:grpSpPr>
        <a:xfrm>
          <a:off x="0" y="0"/>
          <a:ext cx="0" cy="0"/>
          <a:chOff x="0" y="0"/>
          <a:chExt cx="0" cy="0"/>
        </a:xfrm>
      </p:grpSpPr>
      <p:sp>
        <p:nvSpPr>
          <p:cNvPr id="534" name="Google Shape;534;p6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6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36" name="Google Shape;536;p65"/>
          <p:cNvSpPr txBox="1"/>
          <p:nvPr>
            <p:ph idx="1" type="subTitle"/>
          </p:nvPr>
        </p:nvSpPr>
        <p:spPr>
          <a:xfrm>
            <a:off x="265500" y="2803075"/>
            <a:ext cx="4045200" cy="1235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537" name="Google Shape;537;p65"/>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38" name="Google Shape;538;p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39" name="Shape 539"/>
        <p:cNvGrpSpPr/>
        <p:nvPr/>
      </p:nvGrpSpPr>
      <p:grpSpPr>
        <a:xfrm>
          <a:off x="0" y="0"/>
          <a:ext cx="0" cy="0"/>
          <a:chOff x="0" y="0"/>
          <a:chExt cx="0" cy="0"/>
        </a:xfrm>
      </p:grpSpPr>
      <p:sp>
        <p:nvSpPr>
          <p:cNvPr id="540" name="Google Shape;540;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541" name="Google Shape;541;p66"/>
          <p:cNvSpPr txBox="1"/>
          <p:nvPr>
            <p:ph idx="1" type="body"/>
          </p:nvPr>
        </p:nvSpPr>
        <p:spPr>
          <a:xfrm>
            <a:off x="311700" y="1152475"/>
            <a:ext cx="4473900" cy="3416400"/>
          </a:xfrm>
          <a:prstGeom prst="rect">
            <a:avLst/>
          </a:prstGeom>
        </p:spPr>
        <p:txBody>
          <a:bodyPr anchorCtr="0" anchor="t" bIns="91425" lIns="91425" spcFirstLastPara="1" rIns="953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42" name="Google Shape;542;p66"/>
          <p:cNvSpPr/>
          <p:nvPr>
            <p:ph idx="2" type="pic"/>
          </p:nvPr>
        </p:nvSpPr>
        <p:spPr>
          <a:xfrm>
            <a:off x="4992024" y="1152775"/>
            <a:ext cx="3840300" cy="3416400"/>
          </a:xfrm>
          <a:prstGeom prst="rect">
            <a:avLst/>
          </a:prstGeom>
          <a:noFill/>
          <a:ln>
            <a:noFill/>
          </a:ln>
        </p:spPr>
      </p:sp>
      <p:sp>
        <p:nvSpPr>
          <p:cNvPr id="543" name="Google Shape;543;p6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details">
  <p:cSld name="TITLE_2_1">
    <p:spTree>
      <p:nvGrpSpPr>
        <p:cNvPr id="544" name="Shape 544"/>
        <p:cNvGrpSpPr/>
        <p:nvPr/>
      </p:nvGrpSpPr>
      <p:grpSpPr>
        <a:xfrm>
          <a:off x="0" y="0"/>
          <a:ext cx="0" cy="0"/>
          <a:chOff x="0" y="0"/>
          <a:chExt cx="0" cy="0"/>
        </a:xfrm>
      </p:grpSpPr>
      <p:sp>
        <p:nvSpPr>
          <p:cNvPr id="545" name="Google Shape;545;p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546" name="Google Shape;546;p67"/>
          <p:cNvGrpSpPr/>
          <p:nvPr/>
        </p:nvGrpSpPr>
        <p:grpSpPr>
          <a:xfrm>
            <a:off x="0" y="-125"/>
            <a:ext cx="9144300" cy="5143500"/>
            <a:chOff x="0" y="-125"/>
            <a:chExt cx="9144300" cy="5143500"/>
          </a:xfrm>
        </p:grpSpPr>
        <p:sp>
          <p:nvSpPr>
            <p:cNvPr id="547" name="Google Shape;547;p67"/>
            <p:cNvSpPr/>
            <p:nvPr/>
          </p:nvSpPr>
          <p:spPr>
            <a:xfrm>
              <a:off x="0" y="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548" name="Google Shape;548;p67"/>
            <p:cNvSpPr/>
            <p:nvPr/>
          </p:nvSpPr>
          <p:spPr>
            <a:xfrm>
              <a:off x="0" y="505180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549" name="Google Shape;549;p67"/>
            <p:cNvSpPr/>
            <p:nvPr/>
          </p:nvSpPr>
          <p:spPr>
            <a:xfrm rot="-5400000">
              <a:off x="-25260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550" name="Google Shape;550;p67"/>
            <p:cNvSpPr/>
            <p:nvPr/>
          </p:nvSpPr>
          <p:spPr>
            <a:xfrm rot="-5400000">
              <a:off x="65268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grpSp>
        <p:nvGrpSpPr>
          <p:cNvPr id="551" name="Google Shape;551;p67"/>
          <p:cNvGrpSpPr/>
          <p:nvPr/>
        </p:nvGrpSpPr>
        <p:grpSpPr>
          <a:xfrm>
            <a:off x="537556" y="689375"/>
            <a:ext cx="8068563" cy="3764713"/>
            <a:chOff x="537556" y="689375"/>
            <a:chExt cx="8068563" cy="3764713"/>
          </a:xfrm>
        </p:grpSpPr>
        <p:sp>
          <p:nvSpPr>
            <p:cNvPr id="552" name="Google Shape;552;p67"/>
            <p:cNvSpPr/>
            <p:nvPr/>
          </p:nvSpPr>
          <p:spPr>
            <a:xfrm>
              <a:off x="1613400"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53" name="Google Shape;553;p67"/>
            <p:cNvSpPr/>
            <p:nvPr/>
          </p:nvSpPr>
          <p:spPr>
            <a:xfrm>
              <a:off x="32276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54" name="Google Shape;554;p67"/>
            <p:cNvSpPr/>
            <p:nvPr/>
          </p:nvSpPr>
          <p:spPr>
            <a:xfrm>
              <a:off x="37652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55" name="Google Shape;555;p67"/>
            <p:cNvSpPr/>
            <p:nvPr/>
          </p:nvSpPr>
          <p:spPr>
            <a:xfrm>
              <a:off x="26894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56" name="Google Shape;556;p67"/>
            <p:cNvSpPr/>
            <p:nvPr/>
          </p:nvSpPr>
          <p:spPr>
            <a:xfrm>
              <a:off x="21518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57" name="Google Shape;557;p67"/>
            <p:cNvSpPr/>
            <p:nvPr/>
          </p:nvSpPr>
          <p:spPr>
            <a:xfrm>
              <a:off x="53792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58" name="Google Shape;558;p67"/>
            <p:cNvSpPr/>
            <p:nvPr/>
          </p:nvSpPr>
          <p:spPr>
            <a:xfrm>
              <a:off x="59168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59" name="Google Shape;559;p67"/>
            <p:cNvSpPr/>
            <p:nvPr/>
          </p:nvSpPr>
          <p:spPr>
            <a:xfrm>
              <a:off x="48410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60" name="Google Shape;560;p67"/>
            <p:cNvSpPr/>
            <p:nvPr/>
          </p:nvSpPr>
          <p:spPr>
            <a:xfrm>
              <a:off x="43034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61" name="Google Shape;561;p67"/>
            <p:cNvSpPr/>
            <p:nvPr/>
          </p:nvSpPr>
          <p:spPr>
            <a:xfrm>
              <a:off x="6992350"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62" name="Google Shape;562;p67"/>
            <p:cNvSpPr/>
            <p:nvPr/>
          </p:nvSpPr>
          <p:spPr>
            <a:xfrm>
              <a:off x="6454750"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63" name="Google Shape;563;p67"/>
            <p:cNvSpPr/>
            <p:nvPr/>
          </p:nvSpPr>
          <p:spPr>
            <a:xfrm>
              <a:off x="1613400"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64" name="Google Shape;564;p67"/>
            <p:cNvSpPr/>
            <p:nvPr/>
          </p:nvSpPr>
          <p:spPr>
            <a:xfrm>
              <a:off x="37652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65" name="Google Shape;565;p67"/>
            <p:cNvSpPr/>
            <p:nvPr/>
          </p:nvSpPr>
          <p:spPr>
            <a:xfrm>
              <a:off x="26894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66" name="Google Shape;566;p67"/>
            <p:cNvSpPr/>
            <p:nvPr/>
          </p:nvSpPr>
          <p:spPr>
            <a:xfrm>
              <a:off x="21518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67" name="Google Shape;567;p67"/>
            <p:cNvSpPr/>
            <p:nvPr/>
          </p:nvSpPr>
          <p:spPr>
            <a:xfrm>
              <a:off x="32276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68" name="Google Shape;568;p67"/>
            <p:cNvSpPr/>
            <p:nvPr/>
          </p:nvSpPr>
          <p:spPr>
            <a:xfrm>
              <a:off x="59168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69" name="Google Shape;569;p67"/>
            <p:cNvSpPr/>
            <p:nvPr/>
          </p:nvSpPr>
          <p:spPr>
            <a:xfrm>
              <a:off x="48410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70" name="Google Shape;570;p67"/>
            <p:cNvSpPr/>
            <p:nvPr/>
          </p:nvSpPr>
          <p:spPr>
            <a:xfrm>
              <a:off x="43034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71" name="Google Shape;571;p67"/>
            <p:cNvSpPr/>
            <p:nvPr/>
          </p:nvSpPr>
          <p:spPr>
            <a:xfrm>
              <a:off x="53792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72" name="Google Shape;572;p67"/>
            <p:cNvSpPr/>
            <p:nvPr/>
          </p:nvSpPr>
          <p:spPr>
            <a:xfrm>
              <a:off x="6992350"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73" name="Google Shape;573;p67"/>
            <p:cNvSpPr/>
            <p:nvPr/>
          </p:nvSpPr>
          <p:spPr>
            <a:xfrm>
              <a:off x="6454750"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74" name="Google Shape;574;p67"/>
            <p:cNvSpPr/>
            <p:nvPr/>
          </p:nvSpPr>
          <p:spPr>
            <a:xfrm>
              <a:off x="537600" y="28405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75" name="Google Shape;575;p67"/>
            <p:cNvSpPr/>
            <p:nvPr/>
          </p:nvSpPr>
          <p:spPr>
            <a:xfrm>
              <a:off x="537600" y="17650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76" name="Google Shape;576;p67"/>
            <p:cNvSpPr/>
            <p:nvPr/>
          </p:nvSpPr>
          <p:spPr>
            <a:xfrm>
              <a:off x="8068150" y="17650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77" name="Google Shape;577;p67"/>
            <p:cNvSpPr/>
            <p:nvPr/>
          </p:nvSpPr>
          <p:spPr>
            <a:xfrm>
              <a:off x="8068150" y="2840650"/>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78" name="Google Shape;578;p67"/>
            <p:cNvSpPr/>
            <p:nvPr/>
          </p:nvSpPr>
          <p:spPr>
            <a:xfrm>
              <a:off x="1613400"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79" name="Google Shape;579;p67"/>
            <p:cNvSpPr/>
            <p:nvPr/>
          </p:nvSpPr>
          <p:spPr>
            <a:xfrm>
              <a:off x="32276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80" name="Google Shape;580;p67"/>
            <p:cNvSpPr/>
            <p:nvPr/>
          </p:nvSpPr>
          <p:spPr>
            <a:xfrm>
              <a:off x="26894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81" name="Google Shape;581;p67"/>
            <p:cNvSpPr/>
            <p:nvPr/>
          </p:nvSpPr>
          <p:spPr>
            <a:xfrm>
              <a:off x="21518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82" name="Google Shape;582;p67"/>
            <p:cNvSpPr/>
            <p:nvPr/>
          </p:nvSpPr>
          <p:spPr>
            <a:xfrm>
              <a:off x="37652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83" name="Google Shape;583;p67"/>
            <p:cNvSpPr/>
            <p:nvPr/>
          </p:nvSpPr>
          <p:spPr>
            <a:xfrm rot="-5400000">
              <a:off x="537556" y="689619"/>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84" name="Google Shape;584;p67"/>
            <p:cNvSpPr/>
            <p:nvPr/>
          </p:nvSpPr>
          <p:spPr>
            <a:xfrm>
              <a:off x="53792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85" name="Google Shape;585;p67"/>
            <p:cNvSpPr/>
            <p:nvPr/>
          </p:nvSpPr>
          <p:spPr>
            <a:xfrm>
              <a:off x="48410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86" name="Google Shape;586;p67"/>
            <p:cNvSpPr/>
            <p:nvPr/>
          </p:nvSpPr>
          <p:spPr>
            <a:xfrm>
              <a:off x="43034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87" name="Google Shape;587;p67"/>
            <p:cNvSpPr/>
            <p:nvPr/>
          </p:nvSpPr>
          <p:spPr>
            <a:xfrm>
              <a:off x="59168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88" name="Google Shape;588;p67"/>
            <p:cNvSpPr/>
            <p:nvPr/>
          </p:nvSpPr>
          <p:spPr>
            <a:xfrm>
              <a:off x="6992350"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89" name="Google Shape;589;p67"/>
            <p:cNvSpPr/>
            <p:nvPr/>
          </p:nvSpPr>
          <p:spPr>
            <a:xfrm>
              <a:off x="6454750"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90" name="Google Shape;590;p67"/>
            <p:cNvSpPr/>
            <p:nvPr/>
          </p:nvSpPr>
          <p:spPr>
            <a:xfrm>
              <a:off x="1613400"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91" name="Google Shape;591;p67"/>
            <p:cNvSpPr/>
            <p:nvPr/>
          </p:nvSpPr>
          <p:spPr>
            <a:xfrm>
              <a:off x="32276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92" name="Google Shape;592;p67"/>
            <p:cNvSpPr/>
            <p:nvPr/>
          </p:nvSpPr>
          <p:spPr>
            <a:xfrm>
              <a:off x="37652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93" name="Google Shape;593;p67"/>
            <p:cNvSpPr/>
            <p:nvPr/>
          </p:nvSpPr>
          <p:spPr>
            <a:xfrm>
              <a:off x="26894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94" name="Google Shape;594;p67"/>
            <p:cNvSpPr/>
            <p:nvPr/>
          </p:nvSpPr>
          <p:spPr>
            <a:xfrm>
              <a:off x="21518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95" name="Google Shape;595;p67"/>
            <p:cNvSpPr/>
            <p:nvPr/>
          </p:nvSpPr>
          <p:spPr>
            <a:xfrm>
              <a:off x="53792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96" name="Google Shape;596;p67"/>
            <p:cNvSpPr/>
            <p:nvPr/>
          </p:nvSpPr>
          <p:spPr>
            <a:xfrm>
              <a:off x="59168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97" name="Google Shape;597;p67"/>
            <p:cNvSpPr/>
            <p:nvPr/>
          </p:nvSpPr>
          <p:spPr>
            <a:xfrm>
              <a:off x="48410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98" name="Google Shape;598;p67"/>
            <p:cNvSpPr/>
            <p:nvPr/>
          </p:nvSpPr>
          <p:spPr>
            <a:xfrm>
              <a:off x="43034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99" name="Google Shape;599;p67"/>
            <p:cNvSpPr/>
            <p:nvPr/>
          </p:nvSpPr>
          <p:spPr>
            <a:xfrm>
              <a:off x="6992350"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00" name="Google Shape;600;p67"/>
            <p:cNvSpPr/>
            <p:nvPr/>
          </p:nvSpPr>
          <p:spPr>
            <a:xfrm>
              <a:off x="6454750"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01" name="Google Shape;601;p67"/>
            <p:cNvSpPr/>
            <p:nvPr/>
          </p:nvSpPr>
          <p:spPr>
            <a:xfrm>
              <a:off x="537600" y="23026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02" name="Google Shape;602;p67"/>
            <p:cNvSpPr/>
            <p:nvPr/>
          </p:nvSpPr>
          <p:spPr>
            <a:xfrm>
              <a:off x="8068150" y="2302800"/>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03" name="Google Shape;603;p67"/>
            <p:cNvSpPr/>
            <p:nvPr/>
          </p:nvSpPr>
          <p:spPr>
            <a:xfrm rot="5400000">
              <a:off x="537644" y="689619"/>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04" name="Google Shape;604;p67"/>
            <p:cNvSpPr/>
            <p:nvPr/>
          </p:nvSpPr>
          <p:spPr>
            <a:xfrm rot="5400000">
              <a:off x="7530319" y="3378269"/>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05" name="Google Shape;605;p67"/>
            <p:cNvSpPr/>
            <p:nvPr/>
          </p:nvSpPr>
          <p:spPr>
            <a:xfrm rot="-5400000">
              <a:off x="7530231" y="3378269"/>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06" name="Google Shape;606;p67"/>
            <p:cNvSpPr/>
            <p:nvPr/>
          </p:nvSpPr>
          <p:spPr>
            <a:xfrm rot="10800000">
              <a:off x="537600" y="3377763"/>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07" name="Google Shape;607;p67"/>
            <p:cNvSpPr/>
            <p:nvPr/>
          </p:nvSpPr>
          <p:spPr>
            <a:xfrm>
              <a:off x="537600" y="3377675"/>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08" name="Google Shape;608;p67"/>
            <p:cNvSpPr/>
            <p:nvPr/>
          </p:nvSpPr>
          <p:spPr>
            <a:xfrm>
              <a:off x="7530275" y="689375"/>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09" name="Google Shape;609;p67"/>
            <p:cNvSpPr/>
            <p:nvPr/>
          </p:nvSpPr>
          <p:spPr>
            <a:xfrm rot="10800000">
              <a:off x="7530275" y="689463"/>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sp>
        <p:nvSpPr>
          <p:cNvPr id="610" name="Google Shape;610;p67"/>
          <p:cNvSpPr txBox="1"/>
          <p:nvPr>
            <p:ph type="title"/>
          </p:nvPr>
        </p:nvSpPr>
        <p:spPr>
          <a:xfrm>
            <a:off x="1241550" y="2010150"/>
            <a:ext cx="6660900" cy="11232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611" name="Google Shape;611;p67"/>
          <p:cNvSpPr txBox="1"/>
          <p:nvPr>
            <p:ph idx="1" type="body"/>
          </p:nvPr>
        </p:nvSpPr>
        <p:spPr>
          <a:xfrm>
            <a:off x="421035" y="224850"/>
            <a:ext cx="1947600" cy="3450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
        <p:nvSpPr>
          <p:cNvPr id="612" name="Google Shape;612;p67"/>
          <p:cNvSpPr txBox="1"/>
          <p:nvPr>
            <p:ph idx="2" type="body"/>
          </p:nvPr>
        </p:nvSpPr>
        <p:spPr>
          <a:xfrm>
            <a:off x="6772321" y="224850"/>
            <a:ext cx="1947600" cy="345000"/>
          </a:xfrm>
          <a:prstGeom prst="rect">
            <a:avLst/>
          </a:prstGeom>
        </p:spPr>
        <p:txBody>
          <a:bodyPr anchorCtr="0" anchor="t" bIns="91425" lIns="91425" spcFirstLastPara="1" rIns="91425" wrap="square" tIns="91425">
            <a:spAutoFit/>
          </a:bodyPr>
          <a:lstStyle>
            <a:lvl1pPr indent="-317500" lvl="0" marL="457200" algn="r">
              <a:spcBef>
                <a:spcPts val="0"/>
              </a:spcBef>
              <a:spcAft>
                <a:spcPts val="0"/>
              </a:spcAft>
              <a:buSzPts val="1400"/>
              <a:buFont typeface="Lexend"/>
              <a:buChar char="●"/>
              <a:defRPr sz="1400">
                <a:latin typeface="Lexend"/>
                <a:ea typeface="Lexend"/>
                <a:cs typeface="Lexend"/>
                <a:sym typeface="Lexend"/>
              </a:defRPr>
            </a:lvl1pPr>
            <a:lvl2pPr indent="-317500" lvl="1" marL="914400" algn="r">
              <a:spcBef>
                <a:spcPts val="0"/>
              </a:spcBef>
              <a:spcAft>
                <a:spcPts val="0"/>
              </a:spcAft>
              <a:buSzPts val="1400"/>
              <a:buFont typeface="Lexend"/>
              <a:buChar char="○"/>
              <a:defRPr>
                <a:latin typeface="Lexend"/>
                <a:ea typeface="Lexend"/>
                <a:cs typeface="Lexend"/>
                <a:sym typeface="Lexend"/>
              </a:defRPr>
            </a:lvl2pPr>
            <a:lvl3pPr indent="-317500" lvl="2" marL="1371600" algn="r">
              <a:spcBef>
                <a:spcPts val="0"/>
              </a:spcBef>
              <a:spcAft>
                <a:spcPts val="0"/>
              </a:spcAft>
              <a:buSzPts val="1400"/>
              <a:buFont typeface="Lexend"/>
              <a:buChar char="■"/>
              <a:defRPr>
                <a:latin typeface="Lexend"/>
                <a:ea typeface="Lexend"/>
                <a:cs typeface="Lexend"/>
                <a:sym typeface="Lexend"/>
              </a:defRPr>
            </a:lvl3pPr>
            <a:lvl4pPr indent="-317500" lvl="3" marL="1828800" algn="r">
              <a:spcBef>
                <a:spcPts val="0"/>
              </a:spcBef>
              <a:spcAft>
                <a:spcPts val="0"/>
              </a:spcAft>
              <a:buSzPts val="1400"/>
              <a:buFont typeface="Lexend"/>
              <a:buChar char="●"/>
              <a:defRPr>
                <a:latin typeface="Lexend"/>
                <a:ea typeface="Lexend"/>
                <a:cs typeface="Lexend"/>
                <a:sym typeface="Lexend"/>
              </a:defRPr>
            </a:lvl4pPr>
            <a:lvl5pPr indent="-317500" lvl="4" marL="2286000" algn="r">
              <a:spcBef>
                <a:spcPts val="0"/>
              </a:spcBef>
              <a:spcAft>
                <a:spcPts val="0"/>
              </a:spcAft>
              <a:buSzPts val="1400"/>
              <a:buFont typeface="Lexend"/>
              <a:buChar char="○"/>
              <a:defRPr>
                <a:latin typeface="Lexend"/>
                <a:ea typeface="Lexend"/>
                <a:cs typeface="Lexend"/>
                <a:sym typeface="Lexend"/>
              </a:defRPr>
            </a:lvl5pPr>
            <a:lvl6pPr indent="-317500" lvl="5" marL="2743200" algn="r">
              <a:spcBef>
                <a:spcPts val="0"/>
              </a:spcBef>
              <a:spcAft>
                <a:spcPts val="0"/>
              </a:spcAft>
              <a:buSzPts val="1400"/>
              <a:buFont typeface="Lexend"/>
              <a:buChar char="■"/>
              <a:defRPr>
                <a:latin typeface="Lexend"/>
                <a:ea typeface="Lexend"/>
                <a:cs typeface="Lexend"/>
                <a:sym typeface="Lexend"/>
              </a:defRPr>
            </a:lvl6pPr>
            <a:lvl7pPr indent="-317500" lvl="6" marL="3200400" algn="r">
              <a:spcBef>
                <a:spcPts val="0"/>
              </a:spcBef>
              <a:spcAft>
                <a:spcPts val="0"/>
              </a:spcAft>
              <a:buSzPts val="1400"/>
              <a:buFont typeface="Lexend"/>
              <a:buChar char="●"/>
              <a:defRPr>
                <a:latin typeface="Lexend"/>
                <a:ea typeface="Lexend"/>
                <a:cs typeface="Lexend"/>
                <a:sym typeface="Lexend"/>
              </a:defRPr>
            </a:lvl7pPr>
            <a:lvl8pPr indent="-317500" lvl="7" marL="3657600" algn="r">
              <a:spcBef>
                <a:spcPts val="0"/>
              </a:spcBef>
              <a:spcAft>
                <a:spcPts val="0"/>
              </a:spcAft>
              <a:buSzPts val="1400"/>
              <a:buFont typeface="Lexend"/>
              <a:buChar char="○"/>
              <a:defRPr>
                <a:latin typeface="Lexend"/>
                <a:ea typeface="Lexend"/>
                <a:cs typeface="Lexend"/>
                <a:sym typeface="Lexend"/>
              </a:defRPr>
            </a:lvl8pPr>
            <a:lvl9pPr indent="-317500" lvl="8" marL="4114800" algn="r">
              <a:spcBef>
                <a:spcPts val="0"/>
              </a:spcBef>
              <a:spcAft>
                <a:spcPts val="0"/>
              </a:spcAft>
              <a:buSzPts val="1400"/>
              <a:buFont typeface="Lexend"/>
              <a:buChar char="■"/>
              <a:defRPr>
                <a:latin typeface="Lexend"/>
                <a:ea typeface="Lexend"/>
                <a:cs typeface="Lexend"/>
                <a:sym typeface="Lexend"/>
              </a:defRPr>
            </a:lvl9pPr>
          </a:lstStyle>
          <a:p/>
        </p:txBody>
      </p:sp>
      <p:sp>
        <p:nvSpPr>
          <p:cNvPr id="613" name="Google Shape;613;p67"/>
          <p:cNvSpPr txBox="1"/>
          <p:nvPr>
            <p:ph idx="3" type="body"/>
          </p:nvPr>
        </p:nvSpPr>
        <p:spPr>
          <a:xfrm>
            <a:off x="421035" y="4573625"/>
            <a:ext cx="1947600" cy="3450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
        <p:nvSpPr>
          <p:cNvPr id="614" name="Google Shape;614;p67"/>
          <p:cNvSpPr txBox="1"/>
          <p:nvPr>
            <p:ph idx="4" type="body"/>
          </p:nvPr>
        </p:nvSpPr>
        <p:spPr>
          <a:xfrm>
            <a:off x="6772321" y="4573625"/>
            <a:ext cx="1947600" cy="345000"/>
          </a:xfrm>
          <a:prstGeom prst="rect">
            <a:avLst/>
          </a:prstGeom>
        </p:spPr>
        <p:txBody>
          <a:bodyPr anchorCtr="0" anchor="t" bIns="91425" lIns="91425" spcFirstLastPara="1" rIns="91425" wrap="square" tIns="91425">
            <a:spAutoFit/>
          </a:bodyPr>
          <a:lstStyle>
            <a:lvl1pPr indent="-317500" lvl="0" marL="457200" algn="r">
              <a:spcBef>
                <a:spcPts val="0"/>
              </a:spcBef>
              <a:spcAft>
                <a:spcPts val="0"/>
              </a:spcAft>
              <a:buSzPts val="1400"/>
              <a:buFont typeface="Lexend"/>
              <a:buChar char="●"/>
              <a:defRPr sz="1400">
                <a:latin typeface="Lexend"/>
                <a:ea typeface="Lexend"/>
                <a:cs typeface="Lexend"/>
                <a:sym typeface="Lexend"/>
              </a:defRPr>
            </a:lvl1pPr>
            <a:lvl2pPr indent="-317500" lvl="1" marL="914400" algn="r">
              <a:spcBef>
                <a:spcPts val="0"/>
              </a:spcBef>
              <a:spcAft>
                <a:spcPts val="0"/>
              </a:spcAft>
              <a:buSzPts val="1400"/>
              <a:buFont typeface="Lexend"/>
              <a:buChar char="○"/>
              <a:defRPr>
                <a:latin typeface="Lexend"/>
                <a:ea typeface="Lexend"/>
                <a:cs typeface="Lexend"/>
                <a:sym typeface="Lexend"/>
              </a:defRPr>
            </a:lvl2pPr>
            <a:lvl3pPr indent="-317500" lvl="2" marL="1371600" algn="r">
              <a:spcBef>
                <a:spcPts val="0"/>
              </a:spcBef>
              <a:spcAft>
                <a:spcPts val="0"/>
              </a:spcAft>
              <a:buSzPts val="1400"/>
              <a:buFont typeface="Lexend"/>
              <a:buChar char="■"/>
              <a:defRPr>
                <a:latin typeface="Lexend"/>
                <a:ea typeface="Lexend"/>
                <a:cs typeface="Lexend"/>
                <a:sym typeface="Lexend"/>
              </a:defRPr>
            </a:lvl3pPr>
            <a:lvl4pPr indent="-317500" lvl="3" marL="1828800" algn="r">
              <a:spcBef>
                <a:spcPts val="0"/>
              </a:spcBef>
              <a:spcAft>
                <a:spcPts val="0"/>
              </a:spcAft>
              <a:buSzPts val="1400"/>
              <a:buFont typeface="Lexend"/>
              <a:buChar char="●"/>
              <a:defRPr>
                <a:latin typeface="Lexend"/>
                <a:ea typeface="Lexend"/>
                <a:cs typeface="Lexend"/>
                <a:sym typeface="Lexend"/>
              </a:defRPr>
            </a:lvl4pPr>
            <a:lvl5pPr indent="-317500" lvl="4" marL="2286000" algn="r">
              <a:spcBef>
                <a:spcPts val="0"/>
              </a:spcBef>
              <a:spcAft>
                <a:spcPts val="0"/>
              </a:spcAft>
              <a:buSzPts val="1400"/>
              <a:buFont typeface="Lexend"/>
              <a:buChar char="○"/>
              <a:defRPr>
                <a:latin typeface="Lexend"/>
                <a:ea typeface="Lexend"/>
                <a:cs typeface="Lexend"/>
                <a:sym typeface="Lexend"/>
              </a:defRPr>
            </a:lvl5pPr>
            <a:lvl6pPr indent="-317500" lvl="5" marL="2743200" algn="r">
              <a:spcBef>
                <a:spcPts val="0"/>
              </a:spcBef>
              <a:spcAft>
                <a:spcPts val="0"/>
              </a:spcAft>
              <a:buSzPts val="1400"/>
              <a:buFont typeface="Lexend"/>
              <a:buChar char="■"/>
              <a:defRPr>
                <a:latin typeface="Lexend"/>
                <a:ea typeface="Lexend"/>
                <a:cs typeface="Lexend"/>
                <a:sym typeface="Lexend"/>
              </a:defRPr>
            </a:lvl6pPr>
            <a:lvl7pPr indent="-317500" lvl="6" marL="3200400" algn="r">
              <a:spcBef>
                <a:spcPts val="0"/>
              </a:spcBef>
              <a:spcAft>
                <a:spcPts val="0"/>
              </a:spcAft>
              <a:buSzPts val="1400"/>
              <a:buFont typeface="Lexend"/>
              <a:buChar char="●"/>
              <a:defRPr>
                <a:latin typeface="Lexend"/>
                <a:ea typeface="Lexend"/>
                <a:cs typeface="Lexend"/>
                <a:sym typeface="Lexend"/>
              </a:defRPr>
            </a:lvl7pPr>
            <a:lvl8pPr indent="-317500" lvl="7" marL="3657600" algn="r">
              <a:spcBef>
                <a:spcPts val="0"/>
              </a:spcBef>
              <a:spcAft>
                <a:spcPts val="0"/>
              </a:spcAft>
              <a:buSzPts val="1400"/>
              <a:buFont typeface="Lexend"/>
              <a:buChar char="○"/>
              <a:defRPr>
                <a:latin typeface="Lexend"/>
                <a:ea typeface="Lexend"/>
                <a:cs typeface="Lexend"/>
                <a:sym typeface="Lexend"/>
              </a:defRPr>
            </a:lvl8pPr>
            <a:lvl9pPr indent="-317500" lvl="8" marL="4114800" algn="r">
              <a:spcBef>
                <a:spcPts val="0"/>
              </a:spcBef>
              <a:spcAft>
                <a:spcPts val="0"/>
              </a:spcAft>
              <a:buSzPts val="1400"/>
              <a:buFont typeface="Lexend"/>
              <a:buChar char="■"/>
              <a:defRPr>
                <a:latin typeface="Lexend"/>
                <a:ea typeface="Lexend"/>
                <a:cs typeface="Lexend"/>
                <a:sym typeface="Lexend"/>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
    <p:spTree>
      <p:nvGrpSpPr>
        <p:cNvPr id="615" name="Shape 615"/>
        <p:cNvGrpSpPr/>
        <p:nvPr/>
      </p:nvGrpSpPr>
      <p:grpSpPr>
        <a:xfrm>
          <a:off x="0" y="0"/>
          <a:ext cx="0" cy="0"/>
          <a:chOff x="0" y="0"/>
          <a:chExt cx="0" cy="0"/>
        </a:xfrm>
      </p:grpSpPr>
      <p:sp>
        <p:nvSpPr>
          <p:cNvPr id="616" name="Google Shape;616;p68"/>
          <p:cNvSpPr/>
          <p:nvPr>
            <p:ph idx="2" type="pic"/>
          </p:nvPr>
        </p:nvSpPr>
        <p:spPr>
          <a:xfrm>
            <a:off x="320135" y="3180164"/>
            <a:ext cx="2833200" cy="1635300"/>
          </a:xfrm>
          <a:prstGeom prst="rect">
            <a:avLst/>
          </a:prstGeom>
          <a:noFill/>
          <a:ln>
            <a:noFill/>
          </a:ln>
        </p:spPr>
      </p:sp>
      <p:sp>
        <p:nvSpPr>
          <p:cNvPr id="617" name="Google Shape;617;p68"/>
          <p:cNvSpPr/>
          <p:nvPr/>
        </p:nvSpPr>
        <p:spPr>
          <a:xfrm>
            <a:off x="320135" y="1405791"/>
            <a:ext cx="805800" cy="558600"/>
          </a:xfrm>
          <a:prstGeom prst="rect">
            <a:avLst/>
          </a:prstGeom>
          <a:solidFill>
            <a:schemeClr val="accent1"/>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618" name="Google Shape;618;p68"/>
          <p:cNvSpPr/>
          <p:nvPr/>
        </p:nvSpPr>
        <p:spPr>
          <a:xfrm>
            <a:off x="320100" y="1963005"/>
            <a:ext cx="2833200" cy="1217100"/>
          </a:xfrm>
          <a:prstGeom prst="rect">
            <a:avLst/>
          </a:prstGeom>
          <a:solidFill>
            <a:schemeClr val="accent1"/>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619" name="Google Shape;619;p68"/>
          <p:cNvSpPr txBox="1"/>
          <p:nvPr>
            <p:ph idx="1" type="subTitle"/>
          </p:nvPr>
        </p:nvSpPr>
        <p:spPr>
          <a:xfrm>
            <a:off x="382576" y="1404325"/>
            <a:ext cx="668700" cy="514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620" name="Google Shape;620;p68"/>
          <p:cNvSpPr txBox="1"/>
          <p:nvPr>
            <p:ph idx="3" type="body"/>
          </p:nvPr>
        </p:nvSpPr>
        <p:spPr>
          <a:xfrm>
            <a:off x="382576" y="2021134"/>
            <a:ext cx="2690700" cy="1095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21" name="Google Shape;621;p68"/>
          <p:cNvSpPr/>
          <p:nvPr>
            <p:ph idx="4" type="pic"/>
          </p:nvPr>
        </p:nvSpPr>
        <p:spPr>
          <a:xfrm>
            <a:off x="3153490" y="3180164"/>
            <a:ext cx="2833200" cy="1635300"/>
          </a:xfrm>
          <a:prstGeom prst="rect">
            <a:avLst/>
          </a:prstGeom>
          <a:noFill/>
          <a:ln>
            <a:noFill/>
          </a:ln>
        </p:spPr>
      </p:sp>
      <p:sp>
        <p:nvSpPr>
          <p:cNvPr id="622" name="Google Shape;622;p68"/>
          <p:cNvSpPr/>
          <p:nvPr/>
        </p:nvSpPr>
        <p:spPr>
          <a:xfrm>
            <a:off x="3153490" y="1405791"/>
            <a:ext cx="805800" cy="558600"/>
          </a:xfrm>
          <a:prstGeom prst="rect">
            <a:avLst/>
          </a:prstGeom>
          <a:solidFill>
            <a:schemeClr val="accent2"/>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623" name="Google Shape;623;p68"/>
          <p:cNvSpPr/>
          <p:nvPr/>
        </p:nvSpPr>
        <p:spPr>
          <a:xfrm>
            <a:off x="3153455" y="1963005"/>
            <a:ext cx="2833200" cy="1217100"/>
          </a:xfrm>
          <a:prstGeom prst="rect">
            <a:avLst/>
          </a:prstGeom>
          <a:solidFill>
            <a:schemeClr val="accent2"/>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624" name="Google Shape;624;p68"/>
          <p:cNvSpPr txBox="1"/>
          <p:nvPr>
            <p:ph idx="5" type="subTitle"/>
          </p:nvPr>
        </p:nvSpPr>
        <p:spPr>
          <a:xfrm>
            <a:off x="3215931" y="1404325"/>
            <a:ext cx="668700" cy="514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625" name="Google Shape;625;p68"/>
          <p:cNvSpPr txBox="1"/>
          <p:nvPr>
            <p:ph idx="6" type="body"/>
          </p:nvPr>
        </p:nvSpPr>
        <p:spPr>
          <a:xfrm>
            <a:off x="3215931" y="2021134"/>
            <a:ext cx="2690700" cy="1095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26" name="Google Shape;626;p68"/>
          <p:cNvSpPr/>
          <p:nvPr>
            <p:ph idx="7" type="pic"/>
          </p:nvPr>
        </p:nvSpPr>
        <p:spPr>
          <a:xfrm>
            <a:off x="5986869" y="3180164"/>
            <a:ext cx="2833200" cy="1635300"/>
          </a:xfrm>
          <a:prstGeom prst="rect">
            <a:avLst/>
          </a:prstGeom>
          <a:noFill/>
          <a:ln>
            <a:noFill/>
          </a:ln>
        </p:spPr>
      </p:sp>
      <p:sp>
        <p:nvSpPr>
          <p:cNvPr id="627" name="Google Shape;627;p68"/>
          <p:cNvSpPr/>
          <p:nvPr/>
        </p:nvSpPr>
        <p:spPr>
          <a:xfrm>
            <a:off x="5986869" y="1405791"/>
            <a:ext cx="805800" cy="558600"/>
          </a:xfrm>
          <a:prstGeom prst="rect">
            <a:avLst/>
          </a:prstGeom>
          <a:solidFill>
            <a:schemeClr val="accent1"/>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628" name="Google Shape;628;p68"/>
          <p:cNvSpPr/>
          <p:nvPr/>
        </p:nvSpPr>
        <p:spPr>
          <a:xfrm>
            <a:off x="5986834" y="1963005"/>
            <a:ext cx="2833200" cy="1217100"/>
          </a:xfrm>
          <a:prstGeom prst="rect">
            <a:avLst/>
          </a:prstGeom>
          <a:solidFill>
            <a:schemeClr val="accent1"/>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629" name="Google Shape;629;p68"/>
          <p:cNvSpPr txBox="1"/>
          <p:nvPr>
            <p:ph idx="8" type="subTitle"/>
          </p:nvPr>
        </p:nvSpPr>
        <p:spPr>
          <a:xfrm>
            <a:off x="6049311" y="1404325"/>
            <a:ext cx="668700" cy="514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630" name="Google Shape;630;p68"/>
          <p:cNvSpPr txBox="1"/>
          <p:nvPr>
            <p:ph idx="9" type="body"/>
          </p:nvPr>
        </p:nvSpPr>
        <p:spPr>
          <a:xfrm>
            <a:off x="6049311" y="2021134"/>
            <a:ext cx="2690700" cy="1095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31" name="Google Shape;631;p68"/>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1">
    <p:spTree>
      <p:nvGrpSpPr>
        <p:cNvPr id="632" name="Shape 632"/>
        <p:cNvGrpSpPr/>
        <p:nvPr/>
      </p:nvGrpSpPr>
      <p:grpSpPr>
        <a:xfrm>
          <a:off x="0" y="0"/>
          <a:ext cx="0" cy="0"/>
          <a:chOff x="0" y="0"/>
          <a:chExt cx="0" cy="0"/>
        </a:xfrm>
      </p:grpSpPr>
      <p:sp>
        <p:nvSpPr>
          <p:cNvPr id="633" name="Google Shape;633;p69"/>
          <p:cNvSpPr/>
          <p:nvPr>
            <p:ph idx="2" type="pic"/>
          </p:nvPr>
        </p:nvSpPr>
        <p:spPr>
          <a:xfrm>
            <a:off x="320153" y="3180166"/>
            <a:ext cx="4249800" cy="1635300"/>
          </a:xfrm>
          <a:prstGeom prst="rect">
            <a:avLst/>
          </a:prstGeom>
          <a:noFill/>
          <a:ln>
            <a:noFill/>
          </a:ln>
        </p:spPr>
      </p:sp>
      <p:sp>
        <p:nvSpPr>
          <p:cNvPr id="634" name="Google Shape;634;p69"/>
          <p:cNvSpPr/>
          <p:nvPr/>
        </p:nvSpPr>
        <p:spPr>
          <a:xfrm>
            <a:off x="320135" y="1405791"/>
            <a:ext cx="805800" cy="558600"/>
          </a:xfrm>
          <a:prstGeom prst="rect">
            <a:avLst/>
          </a:prstGeom>
          <a:solidFill>
            <a:schemeClr val="accent1"/>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635" name="Google Shape;635;p69"/>
          <p:cNvSpPr/>
          <p:nvPr/>
        </p:nvSpPr>
        <p:spPr>
          <a:xfrm>
            <a:off x="320100" y="1963000"/>
            <a:ext cx="4249800" cy="1217100"/>
          </a:xfrm>
          <a:prstGeom prst="rect">
            <a:avLst/>
          </a:prstGeom>
          <a:solidFill>
            <a:schemeClr val="accent1"/>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636" name="Google Shape;636;p69"/>
          <p:cNvSpPr txBox="1"/>
          <p:nvPr>
            <p:ph idx="1" type="subTitle"/>
          </p:nvPr>
        </p:nvSpPr>
        <p:spPr>
          <a:xfrm>
            <a:off x="382576" y="1404325"/>
            <a:ext cx="668700" cy="514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637" name="Google Shape;637;p69"/>
          <p:cNvSpPr txBox="1"/>
          <p:nvPr>
            <p:ph idx="3" type="body"/>
          </p:nvPr>
        </p:nvSpPr>
        <p:spPr>
          <a:xfrm>
            <a:off x="413816" y="2021129"/>
            <a:ext cx="4036200" cy="1095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38" name="Google Shape;638;p69"/>
          <p:cNvSpPr/>
          <p:nvPr>
            <p:ph idx="4" type="pic"/>
          </p:nvPr>
        </p:nvSpPr>
        <p:spPr>
          <a:xfrm>
            <a:off x="4570230" y="3180166"/>
            <a:ext cx="4249800" cy="1635300"/>
          </a:xfrm>
          <a:prstGeom prst="rect">
            <a:avLst/>
          </a:prstGeom>
          <a:noFill/>
          <a:ln>
            <a:noFill/>
          </a:ln>
        </p:spPr>
      </p:sp>
      <p:sp>
        <p:nvSpPr>
          <p:cNvPr id="639" name="Google Shape;639;p69"/>
          <p:cNvSpPr/>
          <p:nvPr/>
        </p:nvSpPr>
        <p:spPr>
          <a:xfrm>
            <a:off x="4570578" y="1405791"/>
            <a:ext cx="805800" cy="558600"/>
          </a:xfrm>
          <a:prstGeom prst="rect">
            <a:avLst/>
          </a:prstGeom>
          <a:solidFill>
            <a:schemeClr val="accent2"/>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640" name="Google Shape;640;p69"/>
          <p:cNvSpPr/>
          <p:nvPr/>
        </p:nvSpPr>
        <p:spPr>
          <a:xfrm>
            <a:off x="4570177" y="1963000"/>
            <a:ext cx="4249800" cy="1217100"/>
          </a:xfrm>
          <a:prstGeom prst="rect">
            <a:avLst/>
          </a:prstGeom>
          <a:solidFill>
            <a:schemeClr val="accent2"/>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641" name="Google Shape;641;p69"/>
          <p:cNvSpPr txBox="1"/>
          <p:nvPr>
            <p:ph idx="5" type="subTitle"/>
          </p:nvPr>
        </p:nvSpPr>
        <p:spPr>
          <a:xfrm>
            <a:off x="4633019" y="1404325"/>
            <a:ext cx="668700" cy="514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642" name="Google Shape;642;p69"/>
          <p:cNvSpPr txBox="1"/>
          <p:nvPr>
            <p:ph idx="6" type="body"/>
          </p:nvPr>
        </p:nvSpPr>
        <p:spPr>
          <a:xfrm>
            <a:off x="4663893" y="2021129"/>
            <a:ext cx="4036200" cy="1095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43" name="Google Shape;643;p69"/>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extLst>
    <p:ext uri="{DCECCB84-F9BA-43D5-87BE-67443E8EF086}">
      <p15:sldGuideLst>
        <p15:guide id="1" orient="horz" pos="3033">
          <p15:clr>
            <a:srgbClr val="E46962"/>
          </p15:clr>
        </p15:guide>
        <p15:guide id="2" pos="202">
          <p15:clr>
            <a:srgbClr val="E46962"/>
          </p15:clr>
        </p15:guide>
        <p15:guide id="3" pos="5556">
          <p15:clr>
            <a:srgbClr val="E46962"/>
          </p15:clr>
        </p15:guide>
      </p15:sldGuideLst>
    </p:ext>
  </p:extLst>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type="secHead">
  <p:cSld name="SECTION_HEADER">
    <p:spTree>
      <p:nvGrpSpPr>
        <p:cNvPr id="644" name="Shape 644"/>
        <p:cNvGrpSpPr/>
        <p:nvPr/>
      </p:nvGrpSpPr>
      <p:grpSpPr>
        <a:xfrm>
          <a:off x="0" y="0"/>
          <a:ext cx="0" cy="0"/>
          <a:chOff x="0" y="0"/>
          <a:chExt cx="0" cy="0"/>
        </a:xfrm>
      </p:grpSpPr>
      <p:sp>
        <p:nvSpPr>
          <p:cNvPr id="645" name="Google Shape;645;p70"/>
          <p:cNvSpPr/>
          <p:nvPr/>
        </p:nvSpPr>
        <p:spPr>
          <a:xfrm>
            <a:off x="0" y="1370900"/>
            <a:ext cx="4569600" cy="377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46" name="Google Shape;646;p7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47" name="Google Shape;647;p70"/>
          <p:cNvSpPr txBox="1"/>
          <p:nvPr>
            <p:ph idx="1" type="subTitle"/>
          </p:nvPr>
        </p:nvSpPr>
        <p:spPr>
          <a:xfrm>
            <a:off x="452100" y="1677650"/>
            <a:ext cx="3755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648" name="Google Shape;648;p70"/>
          <p:cNvSpPr txBox="1"/>
          <p:nvPr>
            <p:ph idx="2" type="body"/>
          </p:nvPr>
        </p:nvSpPr>
        <p:spPr>
          <a:xfrm>
            <a:off x="452100" y="250532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49" name="Google Shape;649;p70"/>
          <p:cNvSpPr/>
          <p:nvPr/>
        </p:nvSpPr>
        <p:spPr>
          <a:xfrm>
            <a:off x="4574400" y="1370900"/>
            <a:ext cx="4569600" cy="377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50" name="Google Shape;650;p70"/>
          <p:cNvSpPr txBox="1"/>
          <p:nvPr>
            <p:ph idx="3" type="subTitle"/>
          </p:nvPr>
        </p:nvSpPr>
        <p:spPr>
          <a:xfrm>
            <a:off x="5026500" y="1677650"/>
            <a:ext cx="3755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651" name="Google Shape;651;p70"/>
          <p:cNvSpPr txBox="1"/>
          <p:nvPr>
            <p:ph idx="4" type="body"/>
          </p:nvPr>
        </p:nvSpPr>
        <p:spPr>
          <a:xfrm>
            <a:off x="5026500" y="250532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52" name="Google Shape;652;p70"/>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SECTION_HEADER_3">
    <p:spTree>
      <p:nvGrpSpPr>
        <p:cNvPr id="653" name="Shape 653"/>
        <p:cNvGrpSpPr/>
        <p:nvPr/>
      </p:nvGrpSpPr>
      <p:grpSpPr>
        <a:xfrm>
          <a:off x="0" y="0"/>
          <a:ext cx="0" cy="0"/>
          <a:chOff x="0" y="0"/>
          <a:chExt cx="0" cy="0"/>
        </a:xfrm>
      </p:grpSpPr>
      <p:sp>
        <p:nvSpPr>
          <p:cNvPr id="654" name="Google Shape;654;p71"/>
          <p:cNvSpPr/>
          <p:nvPr/>
        </p:nvSpPr>
        <p:spPr>
          <a:xfrm>
            <a:off x="0" y="1370900"/>
            <a:ext cx="4569600" cy="1870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55" name="Google Shape;655;p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56" name="Google Shape;656;p71"/>
          <p:cNvSpPr/>
          <p:nvPr/>
        </p:nvSpPr>
        <p:spPr>
          <a:xfrm>
            <a:off x="4569600" y="1370900"/>
            <a:ext cx="4574400" cy="1870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57" name="Google Shape;657;p71"/>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658" name="Google Shape;658;p71"/>
          <p:cNvSpPr/>
          <p:nvPr/>
        </p:nvSpPr>
        <p:spPr>
          <a:xfrm>
            <a:off x="0" y="3241100"/>
            <a:ext cx="4569600" cy="190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59" name="Google Shape;659;p71"/>
          <p:cNvSpPr txBox="1"/>
          <p:nvPr>
            <p:ph idx="1" type="subTitle"/>
          </p:nvPr>
        </p:nvSpPr>
        <p:spPr>
          <a:xfrm>
            <a:off x="452100" y="3530600"/>
            <a:ext cx="3755400" cy="4824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660" name="Google Shape;660;p71"/>
          <p:cNvSpPr txBox="1"/>
          <p:nvPr>
            <p:ph idx="2" type="body"/>
          </p:nvPr>
        </p:nvSpPr>
        <p:spPr>
          <a:xfrm>
            <a:off x="452100" y="4153800"/>
            <a:ext cx="3755400" cy="841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61" name="Google Shape;661;p71"/>
          <p:cNvSpPr/>
          <p:nvPr/>
        </p:nvSpPr>
        <p:spPr>
          <a:xfrm>
            <a:off x="4569600" y="3241100"/>
            <a:ext cx="4574400" cy="1902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62" name="Google Shape;662;p71"/>
          <p:cNvSpPr txBox="1"/>
          <p:nvPr>
            <p:ph idx="3" type="subTitle"/>
          </p:nvPr>
        </p:nvSpPr>
        <p:spPr>
          <a:xfrm>
            <a:off x="452100" y="1540450"/>
            <a:ext cx="3755400" cy="4824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663" name="Google Shape;663;p71"/>
          <p:cNvSpPr txBox="1"/>
          <p:nvPr>
            <p:ph idx="4" type="body"/>
          </p:nvPr>
        </p:nvSpPr>
        <p:spPr>
          <a:xfrm>
            <a:off x="452100" y="2163650"/>
            <a:ext cx="3755400" cy="841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64" name="Google Shape;664;p71"/>
          <p:cNvSpPr txBox="1"/>
          <p:nvPr>
            <p:ph idx="5" type="subTitle"/>
          </p:nvPr>
        </p:nvSpPr>
        <p:spPr>
          <a:xfrm>
            <a:off x="4979100" y="1540450"/>
            <a:ext cx="3755400" cy="4824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665" name="Google Shape;665;p71"/>
          <p:cNvSpPr txBox="1"/>
          <p:nvPr>
            <p:ph idx="6" type="body"/>
          </p:nvPr>
        </p:nvSpPr>
        <p:spPr>
          <a:xfrm>
            <a:off x="4979100" y="2163650"/>
            <a:ext cx="3755400" cy="841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66" name="Google Shape;666;p71"/>
          <p:cNvSpPr txBox="1"/>
          <p:nvPr>
            <p:ph idx="7" type="subTitle"/>
          </p:nvPr>
        </p:nvSpPr>
        <p:spPr>
          <a:xfrm>
            <a:off x="4979100" y="3459750"/>
            <a:ext cx="3755400" cy="4824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667" name="Google Shape;667;p71"/>
          <p:cNvSpPr txBox="1"/>
          <p:nvPr>
            <p:ph idx="8" type="body"/>
          </p:nvPr>
        </p:nvSpPr>
        <p:spPr>
          <a:xfrm>
            <a:off x="4979100" y="4082950"/>
            <a:ext cx="3755400" cy="841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orybook 2">
  <p:cSld name="CUSTOM_5">
    <p:bg>
      <p:bgPr>
        <a:solidFill>
          <a:schemeClr val="lt2"/>
        </a:solidFill>
      </p:bgPr>
    </p:bg>
    <p:spTree>
      <p:nvGrpSpPr>
        <p:cNvPr id="79" name="Shape 79"/>
        <p:cNvGrpSpPr/>
        <p:nvPr/>
      </p:nvGrpSpPr>
      <p:grpSpPr>
        <a:xfrm>
          <a:off x="0" y="0"/>
          <a:ext cx="0" cy="0"/>
          <a:chOff x="0" y="0"/>
          <a:chExt cx="0" cy="0"/>
        </a:xfrm>
      </p:grpSpPr>
      <p:sp>
        <p:nvSpPr>
          <p:cNvPr id="80" name="Google Shape;80;p8"/>
          <p:cNvSpPr/>
          <p:nvPr>
            <p:ph idx="2" type="pic"/>
          </p:nvPr>
        </p:nvSpPr>
        <p:spPr>
          <a:xfrm>
            <a:off x="6781525" y="279050"/>
            <a:ext cx="2096400" cy="4573800"/>
          </a:xfrm>
          <a:prstGeom prst="roundRect">
            <a:avLst>
              <a:gd fmla="val 9650" name="adj"/>
            </a:avLst>
          </a:prstGeom>
          <a:noFill/>
          <a:ln cap="flat" cmpd="sng" w="9525">
            <a:solidFill>
              <a:schemeClr val="dk1"/>
            </a:solidFill>
            <a:prstDash val="solid"/>
            <a:round/>
            <a:headEnd len="sm" w="sm" type="none"/>
            <a:tailEnd len="sm" w="sm" type="none"/>
          </a:ln>
        </p:spPr>
      </p:sp>
      <p:sp>
        <p:nvSpPr>
          <p:cNvPr id="81" name="Google Shape;81;p8"/>
          <p:cNvSpPr/>
          <p:nvPr/>
        </p:nvSpPr>
        <p:spPr>
          <a:xfrm>
            <a:off x="274950" y="1164975"/>
            <a:ext cx="6304500" cy="3693600"/>
          </a:xfrm>
          <a:prstGeom prst="roundRect">
            <a:avLst>
              <a:gd fmla="val 5734"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82" name="Google Shape;82;p8"/>
          <p:cNvSpPr txBox="1"/>
          <p:nvPr>
            <p:ph idx="1" type="body"/>
          </p:nvPr>
        </p:nvSpPr>
        <p:spPr>
          <a:xfrm>
            <a:off x="552284" y="1335950"/>
            <a:ext cx="5739600" cy="31737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83" name="Google Shape;83;p8"/>
          <p:cNvSpPr/>
          <p:nvPr/>
        </p:nvSpPr>
        <p:spPr>
          <a:xfrm>
            <a:off x="274950" y="284775"/>
            <a:ext cx="3417900" cy="70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84" name="Google Shape;84;p8"/>
          <p:cNvSpPr txBox="1"/>
          <p:nvPr>
            <p:ph type="title"/>
          </p:nvPr>
        </p:nvSpPr>
        <p:spPr>
          <a:xfrm>
            <a:off x="272650" y="327125"/>
            <a:ext cx="34179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85" name="Google Shape;85;p8"/>
          <p:cNvSpPr/>
          <p:nvPr/>
        </p:nvSpPr>
        <p:spPr>
          <a:xfrm>
            <a:off x="3890600" y="284775"/>
            <a:ext cx="2688900" cy="7044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86" name="Google Shape;86;p8"/>
          <p:cNvSpPr txBox="1"/>
          <p:nvPr>
            <p:ph idx="3" type="subTitle"/>
          </p:nvPr>
        </p:nvSpPr>
        <p:spPr>
          <a:xfrm>
            <a:off x="3890675" y="284775"/>
            <a:ext cx="26889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SECTION_HEADER_2">
    <p:spTree>
      <p:nvGrpSpPr>
        <p:cNvPr id="668" name="Shape 668"/>
        <p:cNvGrpSpPr/>
        <p:nvPr/>
      </p:nvGrpSpPr>
      <p:grpSpPr>
        <a:xfrm>
          <a:off x="0" y="0"/>
          <a:ext cx="0" cy="0"/>
          <a:chOff x="0" y="0"/>
          <a:chExt cx="0" cy="0"/>
        </a:xfrm>
      </p:grpSpPr>
      <p:sp>
        <p:nvSpPr>
          <p:cNvPr id="669" name="Google Shape;669;p72"/>
          <p:cNvSpPr/>
          <p:nvPr/>
        </p:nvSpPr>
        <p:spPr>
          <a:xfrm>
            <a:off x="0" y="1370900"/>
            <a:ext cx="3048000" cy="377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70" name="Google Shape;670;p7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71" name="Google Shape;671;p72"/>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672" name="Google Shape;672;p72"/>
          <p:cNvSpPr/>
          <p:nvPr/>
        </p:nvSpPr>
        <p:spPr>
          <a:xfrm>
            <a:off x="3048000" y="1370900"/>
            <a:ext cx="3048000" cy="377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73" name="Google Shape;673;p72"/>
          <p:cNvSpPr/>
          <p:nvPr/>
        </p:nvSpPr>
        <p:spPr>
          <a:xfrm>
            <a:off x="6096000" y="1370900"/>
            <a:ext cx="3048000" cy="377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74" name="Google Shape;674;p72"/>
          <p:cNvSpPr txBox="1"/>
          <p:nvPr>
            <p:ph idx="1" type="subTitle"/>
          </p:nvPr>
        </p:nvSpPr>
        <p:spPr>
          <a:xfrm>
            <a:off x="338225" y="1677650"/>
            <a:ext cx="2321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675" name="Google Shape;675;p72"/>
          <p:cNvSpPr txBox="1"/>
          <p:nvPr>
            <p:ph idx="2" type="body"/>
          </p:nvPr>
        </p:nvSpPr>
        <p:spPr>
          <a:xfrm>
            <a:off x="338225" y="2505325"/>
            <a:ext cx="2321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76" name="Google Shape;676;p72"/>
          <p:cNvSpPr txBox="1"/>
          <p:nvPr>
            <p:ph idx="3" type="subTitle"/>
          </p:nvPr>
        </p:nvSpPr>
        <p:spPr>
          <a:xfrm>
            <a:off x="3411300" y="1677650"/>
            <a:ext cx="2321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677" name="Google Shape;677;p72"/>
          <p:cNvSpPr txBox="1"/>
          <p:nvPr>
            <p:ph idx="4" type="body"/>
          </p:nvPr>
        </p:nvSpPr>
        <p:spPr>
          <a:xfrm>
            <a:off x="3411300" y="2505325"/>
            <a:ext cx="2321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78" name="Google Shape;678;p72"/>
          <p:cNvSpPr txBox="1"/>
          <p:nvPr>
            <p:ph idx="5" type="subTitle"/>
          </p:nvPr>
        </p:nvSpPr>
        <p:spPr>
          <a:xfrm>
            <a:off x="6484375" y="1677650"/>
            <a:ext cx="2321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679" name="Google Shape;679;p72"/>
          <p:cNvSpPr txBox="1"/>
          <p:nvPr>
            <p:ph idx="6" type="body"/>
          </p:nvPr>
        </p:nvSpPr>
        <p:spPr>
          <a:xfrm>
            <a:off x="6484375" y="2505325"/>
            <a:ext cx="2321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body and image">
  <p:cSld name="SECTION_HEADER_1">
    <p:spTree>
      <p:nvGrpSpPr>
        <p:cNvPr id="680" name="Shape 680"/>
        <p:cNvGrpSpPr/>
        <p:nvPr/>
      </p:nvGrpSpPr>
      <p:grpSpPr>
        <a:xfrm>
          <a:off x="0" y="0"/>
          <a:ext cx="0" cy="0"/>
          <a:chOff x="0" y="0"/>
          <a:chExt cx="0" cy="0"/>
        </a:xfrm>
      </p:grpSpPr>
      <p:sp>
        <p:nvSpPr>
          <p:cNvPr id="681" name="Google Shape;681;p73"/>
          <p:cNvSpPr/>
          <p:nvPr/>
        </p:nvSpPr>
        <p:spPr>
          <a:xfrm>
            <a:off x="0" y="1374200"/>
            <a:ext cx="4569600" cy="3769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82" name="Google Shape;682;p7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83" name="Google Shape;683;p73"/>
          <p:cNvSpPr/>
          <p:nvPr>
            <p:ph idx="2" type="pic"/>
          </p:nvPr>
        </p:nvSpPr>
        <p:spPr>
          <a:xfrm>
            <a:off x="4569600" y="1374200"/>
            <a:ext cx="4574400" cy="3769200"/>
          </a:xfrm>
          <a:prstGeom prst="rect">
            <a:avLst/>
          </a:prstGeom>
          <a:noFill/>
          <a:ln>
            <a:noFill/>
          </a:ln>
        </p:spPr>
      </p:sp>
      <p:sp>
        <p:nvSpPr>
          <p:cNvPr id="684" name="Google Shape;684;p73"/>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685" name="Google Shape;685;p73"/>
          <p:cNvSpPr txBox="1"/>
          <p:nvPr>
            <p:ph idx="1" type="body"/>
          </p:nvPr>
        </p:nvSpPr>
        <p:spPr>
          <a:xfrm>
            <a:off x="452100" y="1869650"/>
            <a:ext cx="3755400" cy="2778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6" name="Google Shape;686;p73"/>
          <p:cNvSpPr txBox="1"/>
          <p:nvPr>
            <p:ph idx="3" type="body"/>
          </p:nvPr>
        </p:nvSpPr>
        <p:spPr>
          <a:xfrm>
            <a:off x="433560" y="295600"/>
            <a:ext cx="1803300" cy="167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SECTION_HEADER_1_1">
    <p:spTree>
      <p:nvGrpSpPr>
        <p:cNvPr id="687" name="Shape 687"/>
        <p:cNvGrpSpPr/>
        <p:nvPr/>
      </p:nvGrpSpPr>
      <p:grpSpPr>
        <a:xfrm>
          <a:off x="0" y="0"/>
          <a:ext cx="0" cy="0"/>
          <a:chOff x="0" y="0"/>
          <a:chExt cx="0" cy="0"/>
        </a:xfrm>
      </p:grpSpPr>
      <p:sp>
        <p:nvSpPr>
          <p:cNvPr id="688" name="Google Shape;688;p7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89" name="Google Shape;689;p74"/>
          <p:cNvSpPr/>
          <p:nvPr>
            <p:ph idx="2" type="pic"/>
          </p:nvPr>
        </p:nvSpPr>
        <p:spPr>
          <a:xfrm>
            <a:off x="0" y="1374200"/>
            <a:ext cx="9144000" cy="3791400"/>
          </a:xfrm>
          <a:prstGeom prst="rect">
            <a:avLst/>
          </a:prstGeom>
          <a:noFill/>
          <a:ln>
            <a:noFill/>
          </a:ln>
        </p:spPr>
      </p:sp>
      <p:sp>
        <p:nvSpPr>
          <p:cNvPr id="690" name="Google Shape;690;p74"/>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body and image " type="tx">
  <p:cSld name="TITLE_AND_BODY">
    <p:spTree>
      <p:nvGrpSpPr>
        <p:cNvPr id="691" name="Shape 691"/>
        <p:cNvGrpSpPr/>
        <p:nvPr/>
      </p:nvGrpSpPr>
      <p:grpSpPr>
        <a:xfrm>
          <a:off x="0" y="0"/>
          <a:ext cx="0" cy="0"/>
          <a:chOff x="0" y="0"/>
          <a:chExt cx="0" cy="0"/>
        </a:xfrm>
      </p:grpSpPr>
      <p:sp>
        <p:nvSpPr>
          <p:cNvPr id="692" name="Google Shape;692;p7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93" name="Google Shape;693;p75"/>
          <p:cNvSpPr/>
          <p:nvPr/>
        </p:nvSpPr>
        <p:spPr>
          <a:xfrm>
            <a:off x="0" y="1370900"/>
            <a:ext cx="4907100" cy="377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94" name="Google Shape;694;p75"/>
          <p:cNvSpPr txBox="1"/>
          <p:nvPr>
            <p:ph idx="1" type="body"/>
          </p:nvPr>
        </p:nvSpPr>
        <p:spPr>
          <a:xfrm>
            <a:off x="433560" y="295600"/>
            <a:ext cx="1803300" cy="167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
        <p:nvSpPr>
          <p:cNvPr id="695" name="Google Shape;695;p75"/>
          <p:cNvSpPr txBox="1"/>
          <p:nvPr>
            <p:ph idx="2" type="subTitle"/>
          </p:nvPr>
        </p:nvSpPr>
        <p:spPr>
          <a:xfrm>
            <a:off x="452100" y="1677650"/>
            <a:ext cx="3755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696" name="Google Shape;696;p75"/>
          <p:cNvSpPr txBox="1"/>
          <p:nvPr>
            <p:ph idx="3" type="body"/>
          </p:nvPr>
        </p:nvSpPr>
        <p:spPr>
          <a:xfrm>
            <a:off x="452100" y="250532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7" name="Google Shape;697;p75"/>
          <p:cNvSpPr/>
          <p:nvPr>
            <p:ph idx="4" type="pic"/>
          </p:nvPr>
        </p:nvSpPr>
        <p:spPr>
          <a:xfrm>
            <a:off x="4907150" y="0"/>
            <a:ext cx="4236900" cy="5153400"/>
          </a:xfrm>
          <a:prstGeom prst="rect">
            <a:avLst/>
          </a:prstGeom>
          <a:noFill/>
          <a:ln>
            <a:noFill/>
          </a:ln>
        </p:spPr>
      </p:sp>
      <p:sp>
        <p:nvSpPr>
          <p:cNvPr id="698" name="Google Shape;698;p75"/>
          <p:cNvSpPr txBox="1"/>
          <p:nvPr>
            <p:ph type="title"/>
          </p:nvPr>
        </p:nvSpPr>
        <p:spPr>
          <a:xfrm>
            <a:off x="408650" y="463000"/>
            <a:ext cx="44196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one column text">
  <p:cSld name="TITLE_AND_BODY_1">
    <p:spTree>
      <p:nvGrpSpPr>
        <p:cNvPr id="699" name="Shape 699"/>
        <p:cNvGrpSpPr/>
        <p:nvPr/>
      </p:nvGrpSpPr>
      <p:grpSpPr>
        <a:xfrm>
          <a:off x="0" y="0"/>
          <a:ext cx="0" cy="0"/>
          <a:chOff x="0" y="0"/>
          <a:chExt cx="0" cy="0"/>
        </a:xfrm>
      </p:grpSpPr>
      <p:sp>
        <p:nvSpPr>
          <p:cNvPr id="700" name="Google Shape;700;p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01" name="Google Shape;701;p76"/>
          <p:cNvSpPr/>
          <p:nvPr/>
        </p:nvSpPr>
        <p:spPr>
          <a:xfrm>
            <a:off x="0" y="1370900"/>
            <a:ext cx="4907100" cy="377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02" name="Google Shape;702;p76"/>
          <p:cNvSpPr/>
          <p:nvPr/>
        </p:nvSpPr>
        <p:spPr>
          <a:xfrm>
            <a:off x="4909625" y="-100"/>
            <a:ext cx="42345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03" name="Google Shape;703;p76"/>
          <p:cNvSpPr txBox="1"/>
          <p:nvPr>
            <p:ph idx="1" type="subTitle"/>
          </p:nvPr>
        </p:nvSpPr>
        <p:spPr>
          <a:xfrm>
            <a:off x="452100" y="1677650"/>
            <a:ext cx="3755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704" name="Google Shape;704;p76"/>
          <p:cNvSpPr txBox="1"/>
          <p:nvPr>
            <p:ph idx="2" type="body"/>
          </p:nvPr>
        </p:nvSpPr>
        <p:spPr>
          <a:xfrm>
            <a:off x="452100" y="250532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05" name="Google Shape;705;p76"/>
          <p:cNvSpPr txBox="1"/>
          <p:nvPr>
            <p:ph idx="3" type="body"/>
          </p:nvPr>
        </p:nvSpPr>
        <p:spPr>
          <a:xfrm>
            <a:off x="433560" y="295600"/>
            <a:ext cx="1803300" cy="167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
        <p:nvSpPr>
          <p:cNvPr id="706" name="Google Shape;706;p76"/>
          <p:cNvSpPr txBox="1"/>
          <p:nvPr>
            <p:ph type="title"/>
          </p:nvPr>
        </p:nvSpPr>
        <p:spPr>
          <a:xfrm>
            <a:off x="408650" y="463000"/>
            <a:ext cx="44196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twoColTx">
  <p:cSld name="TITLE_AND_TWO_COLUMNS">
    <p:spTree>
      <p:nvGrpSpPr>
        <p:cNvPr id="707" name="Shape 707"/>
        <p:cNvGrpSpPr/>
        <p:nvPr/>
      </p:nvGrpSpPr>
      <p:grpSpPr>
        <a:xfrm>
          <a:off x="0" y="0"/>
          <a:ext cx="0" cy="0"/>
          <a:chOff x="0" y="0"/>
          <a:chExt cx="0" cy="0"/>
        </a:xfrm>
      </p:grpSpPr>
      <p:sp>
        <p:nvSpPr>
          <p:cNvPr id="708" name="Google Shape;708;p77"/>
          <p:cNvSpPr txBox="1"/>
          <p:nvPr>
            <p:ph idx="12" type="sldNum"/>
          </p:nvPr>
        </p:nvSpPr>
        <p:spPr>
          <a:xfrm>
            <a:off x="8472458" y="4663217"/>
            <a:ext cx="548700" cy="3936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709" name="Google Shape;709;p77"/>
          <p:cNvGrpSpPr/>
          <p:nvPr/>
        </p:nvGrpSpPr>
        <p:grpSpPr>
          <a:xfrm>
            <a:off x="-300" y="-104"/>
            <a:ext cx="9144304" cy="5143511"/>
            <a:chOff x="-300" y="-104"/>
            <a:chExt cx="9144304" cy="5143511"/>
          </a:xfrm>
        </p:grpSpPr>
        <p:sp>
          <p:nvSpPr>
            <p:cNvPr id="710" name="Google Shape;710;p77"/>
            <p:cNvSpPr/>
            <p:nvPr/>
          </p:nvSpPr>
          <p:spPr>
            <a:xfrm>
              <a:off x="0" y="4635807"/>
              <a:ext cx="507300" cy="5076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11" name="Google Shape;711;p77"/>
            <p:cNvSpPr/>
            <p:nvPr/>
          </p:nvSpPr>
          <p:spPr>
            <a:xfrm rot="-5400000">
              <a:off x="1523553"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2" name="Google Shape;712;p77"/>
            <p:cNvSpPr/>
            <p:nvPr/>
          </p:nvSpPr>
          <p:spPr>
            <a:xfrm rot="-5400000">
              <a:off x="507453"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3" name="Google Shape;713;p77"/>
            <p:cNvSpPr/>
            <p:nvPr/>
          </p:nvSpPr>
          <p:spPr>
            <a:xfrm rot="-5400000">
              <a:off x="1015503"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14" name="Google Shape;714;p77"/>
            <p:cNvSpPr/>
            <p:nvPr/>
          </p:nvSpPr>
          <p:spPr>
            <a:xfrm rot="-5400000">
              <a:off x="2031603"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15" name="Google Shape;715;p77"/>
            <p:cNvSpPr/>
            <p:nvPr/>
          </p:nvSpPr>
          <p:spPr>
            <a:xfrm rot="-5400000">
              <a:off x="35557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6" name="Google Shape;716;p77"/>
            <p:cNvSpPr/>
            <p:nvPr/>
          </p:nvSpPr>
          <p:spPr>
            <a:xfrm rot="-5400000">
              <a:off x="2539653"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7" name="Google Shape;717;p77"/>
            <p:cNvSpPr/>
            <p:nvPr/>
          </p:nvSpPr>
          <p:spPr>
            <a:xfrm rot="-5400000">
              <a:off x="30477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18" name="Google Shape;718;p77"/>
            <p:cNvSpPr/>
            <p:nvPr/>
          </p:nvSpPr>
          <p:spPr>
            <a:xfrm rot="-5400000">
              <a:off x="40638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19" name="Google Shape;719;p77"/>
            <p:cNvSpPr/>
            <p:nvPr/>
          </p:nvSpPr>
          <p:spPr>
            <a:xfrm rot="-5400000">
              <a:off x="45718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0" name="Google Shape;720;p77"/>
            <p:cNvSpPr/>
            <p:nvPr/>
          </p:nvSpPr>
          <p:spPr>
            <a:xfrm rot="-5400000">
              <a:off x="50799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21" name="Google Shape;721;p77"/>
            <p:cNvSpPr/>
            <p:nvPr/>
          </p:nvSpPr>
          <p:spPr>
            <a:xfrm rot="-5400000">
              <a:off x="55879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2" name="Google Shape;722;p77"/>
            <p:cNvSpPr/>
            <p:nvPr/>
          </p:nvSpPr>
          <p:spPr>
            <a:xfrm rot="-5400000">
              <a:off x="60960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23" name="Google Shape;723;p77"/>
            <p:cNvSpPr/>
            <p:nvPr/>
          </p:nvSpPr>
          <p:spPr>
            <a:xfrm rot="-5400000">
              <a:off x="66040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4" name="Google Shape;724;p77"/>
            <p:cNvSpPr/>
            <p:nvPr/>
          </p:nvSpPr>
          <p:spPr>
            <a:xfrm rot="-5400000">
              <a:off x="71121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25" name="Google Shape;725;p77"/>
            <p:cNvSpPr/>
            <p:nvPr/>
          </p:nvSpPr>
          <p:spPr>
            <a:xfrm rot="-5400000">
              <a:off x="76201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6" name="Google Shape;726;p77"/>
            <p:cNvSpPr/>
            <p:nvPr/>
          </p:nvSpPr>
          <p:spPr>
            <a:xfrm rot="-5400000">
              <a:off x="81282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27" name="Google Shape;727;p77"/>
            <p:cNvSpPr/>
            <p:nvPr/>
          </p:nvSpPr>
          <p:spPr>
            <a:xfrm rot="-5400000">
              <a:off x="86362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8" name="Google Shape;728;p77"/>
            <p:cNvSpPr/>
            <p:nvPr/>
          </p:nvSpPr>
          <p:spPr>
            <a:xfrm>
              <a:off x="-300" y="1030152"/>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9" name="Google Shape;729;p77"/>
            <p:cNvSpPr/>
            <p:nvPr/>
          </p:nvSpPr>
          <p:spPr>
            <a:xfrm>
              <a:off x="-300" y="0"/>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0" name="Google Shape;730;p77"/>
            <p:cNvSpPr/>
            <p:nvPr/>
          </p:nvSpPr>
          <p:spPr>
            <a:xfrm>
              <a:off x="-300" y="504275"/>
              <a:ext cx="507900" cy="525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31" name="Google Shape;731;p77"/>
            <p:cNvSpPr/>
            <p:nvPr/>
          </p:nvSpPr>
          <p:spPr>
            <a:xfrm>
              <a:off x="-300" y="1545228"/>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32" name="Google Shape;732;p77"/>
            <p:cNvSpPr/>
            <p:nvPr/>
          </p:nvSpPr>
          <p:spPr>
            <a:xfrm>
              <a:off x="-300" y="3090456"/>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3" name="Google Shape;733;p77"/>
            <p:cNvSpPr/>
            <p:nvPr/>
          </p:nvSpPr>
          <p:spPr>
            <a:xfrm>
              <a:off x="-300" y="2060304"/>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4" name="Google Shape;734;p77"/>
            <p:cNvSpPr/>
            <p:nvPr/>
          </p:nvSpPr>
          <p:spPr>
            <a:xfrm>
              <a:off x="-300" y="2575380"/>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35" name="Google Shape;735;p77"/>
            <p:cNvSpPr/>
            <p:nvPr/>
          </p:nvSpPr>
          <p:spPr>
            <a:xfrm>
              <a:off x="-300" y="3605532"/>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36" name="Google Shape;736;p77"/>
            <p:cNvSpPr/>
            <p:nvPr/>
          </p:nvSpPr>
          <p:spPr>
            <a:xfrm>
              <a:off x="-300" y="4120608"/>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7" name="Google Shape;737;p77"/>
            <p:cNvSpPr/>
            <p:nvPr/>
          </p:nvSpPr>
          <p:spPr>
            <a:xfrm>
              <a:off x="507600" y="57"/>
              <a:ext cx="507300" cy="5076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38" name="Google Shape;738;p77"/>
            <p:cNvSpPr/>
            <p:nvPr/>
          </p:nvSpPr>
          <p:spPr>
            <a:xfrm rot="-5400000">
              <a:off x="2031153"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9" name="Google Shape;739;p77"/>
            <p:cNvSpPr/>
            <p:nvPr/>
          </p:nvSpPr>
          <p:spPr>
            <a:xfrm rot="-5400000">
              <a:off x="1015053"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0" name="Google Shape;740;p77"/>
            <p:cNvSpPr/>
            <p:nvPr/>
          </p:nvSpPr>
          <p:spPr>
            <a:xfrm rot="-5400000">
              <a:off x="1523103"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41" name="Google Shape;741;p77"/>
            <p:cNvSpPr/>
            <p:nvPr/>
          </p:nvSpPr>
          <p:spPr>
            <a:xfrm rot="-5400000">
              <a:off x="2539203"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42" name="Google Shape;742;p77"/>
            <p:cNvSpPr/>
            <p:nvPr/>
          </p:nvSpPr>
          <p:spPr>
            <a:xfrm rot="-5400000">
              <a:off x="40633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3" name="Google Shape;743;p77"/>
            <p:cNvSpPr/>
            <p:nvPr/>
          </p:nvSpPr>
          <p:spPr>
            <a:xfrm rot="-5400000">
              <a:off x="3047253"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4" name="Google Shape;744;p77"/>
            <p:cNvSpPr/>
            <p:nvPr/>
          </p:nvSpPr>
          <p:spPr>
            <a:xfrm rot="-5400000">
              <a:off x="35553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45" name="Google Shape;745;p77"/>
            <p:cNvSpPr/>
            <p:nvPr/>
          </p:nvSpPr>
          <p:spPr>
            <a:xfrm rot="-5400000">
              <a:off x="45714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46" name="Google Shape;746;p77"/>
            <p:cNvSpPr/>
            <p:nvPr/>
          </p:nvSpPr>
          <p:spPr>
            <a:xfrm rot="-5400000">
              <a:off x="50794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7" name="Google Shape;747;p77"/>
            <p:cNvSpPr/>
            <p:nvPr/>
          </p:nvSpPr>
          <p:spPr>
            <a:xfrm rot="-5400000">
              <a:off x="55875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48" name="Google Shape;748;p77"/>
            <p:cNvSpPr/>
            <p:nvPr/>
          </p:nvSpPr>
          <p:spPr>
            <a:xfrm rot="-5400000">
              <a:off x="60955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9" name="Google Shape;749;p77"/>
            <p:cNvSpPr/>
            <p:nvPr/>
          </p:nvSpPr>
          <p:spPr>
            <a:xfrm rot="-5400000">
              <a:off x="66036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50" name="Google Shape;750;p77"/>
            <p:cNvSpPr/>
            <p:nvPr/>
          </p:nvSpPr>
          <p:spPr>
            <a:xfrm rot="-5400000">
              <a:off x="71116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1" name="Google Shape;751;p77"/>
            <p:cNvSpPr/>
            <p:nvPr/>
          </p:nvSpPr>
          <p:spPr>
            <a:xfrm rot="-5400000">
              <a:off x="76197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52" name="Google Shape;752;p77"/>
            <p:cNvSpPr/>
            <p:nvPr/>
          </p:nvSpPr>
          <p:spPr>
            <a:xfrm rot="-5400000">
              <a:off x="81277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3" name="Google Shape;753;p77"/>
            <p:cNvSpPr/>
            <p:nvPr/>
          </p:nvSpPr>
          <p:spPr>
            <a:xfrm rot="-5400000">
              <a:off x="8635804" y="-238"/>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54" name="Google Shape;754;p77"/>
            <p:cNvSpPr/>
            <p:nvPr/>
          </p:nvSpPr>
          <p:spPr>
            <a:xfrm rot="10800000">
              <a:off x="8636100" y="3605532"/>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5" name="Google Shape;755;p77"/>
            <p:cNvSpPr/>
            <p:nvPr/>
          </p:nvSpPr>
          <p:spPr>
            <a:xfrm rot="10800000">
              <a:off x="8636100" y="4120608"/>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56" name="Google Shape;756;p77"/>
            <p:cNvSpPr/>
            <p:nvPr/>
          </p:nvSpPr>
          <p:spPr>
            <a:xfrm rot="10800000">
              <a:off x="8636100" y="3090456"/>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57" name="Google Shape;757;p77"/>
            <p:cNvSpPr/>
            <p:nvPr/>
          </p:nvSpPr>
          <p:spPr>
            <a:xfrm rot="10800000">
              <a:off x="8636100" y="1545228"/>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8" name="Google Shape;758;p77"/>
            <p:cNvSpPr/>
            <p:nvPr/>
          </p:nvSpPr>
          <p:spPr>
            <a:xfrm rot="10800000">
              <a:off x="8636100" y="2575380"/>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9" name="Google Shape;759;p77"/>
            <p:cNvSpPr/>
            <p:nvPr/>
          </p:nvSpPr>
          <p:spPr>
            <a:xfrm rot="10800000">
              <a:off x="8636100" y="2060304"/>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60" name="Google Shape;760;p77"/>
            <p:cNvSpPr/>
            <p:nvPr/>
          </p:nvSpPr>
          <p:spPr>
            <a:xfrm rot="10800000">
              <a:off x="8636100" y="1030152"/>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61" name="Google Shape;761;p77"/>
            <p:cNvSpPr/>
            <p:nvPr/>
          </p:nvSpPr>
          <p:spPr>
            <a:xfrm rot="10800000">
              <a:off x="8636100" y="504275"/>
              <a:ext cx="507900" cy="525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762" name="Google Shape;762;p77"/>
          <p:cNvSpPr txBox="1"/>
          <p:nvPr>
            <p:ph type="title"/>
          </p:nvPr>
        </p:nvSpPr>
        <p:spPr>
          <a:xfrm>
            <a:off x="1241550" y="2010150"/>
            <a:ext cx="6660900" cy="11232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TITLE_AND_TWO_COLUMNS_1">
    <p:spTree>
      <p:nvGrpSpPr>
        <p:cNvPr id="763" name="Shape 763"/>
        <p:cNvGrpSpPr/>
        <p:nvPr/>
      </p:nvGrpSpPr>
      <p:grpSpPr>
        <a:xfrm>
          <a:off x="0" y="0"/>
          <a:ext cx="0" cy="0"/>
          <a:chOff x="0" y="0"/>
          <a:chExt cx="0" cy="0"/>
        </a:xfrm>
      </p:grpSpPr>
      <p:sp>
        <p:nvSpPr>
          <p:cNvPr id="764" name="Google Shape;764;p78"/>
          <p:cNvSpPr txBox="1"/>
          <p:nvPr>
            <p:ph idx="12" type="sldNum"/>
          </p:nvPr>
        </p:nvSpPr>
        <p:spPr>
          <a:xfrm>
            <a:off x="8472458" y="4663217"/>
            <a:ext cx="548700" cy="3936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765" name="Google Shape;765;p78"/>
          <p:cNvGrpSpPr/>
          <p:nvPr/>
        </p:nvGrpSpPr>
        <p:grpSpPr>
          <a:xfrm>
            <a:off x="-300" y="-104"/>
            <a:ext cx="9144304" cy="5143511"/>
            <a:chOff x="-300" y="-104"/>
            <a:chExt cx="9144304" cy="5143511"/>
          </a:xfrm>
        </p:grpSpPr>
        <p:sp>
          <p:nvSpPr>
            <p:cNvPr id="766" name="Google Shape;766;p78"/>
            <p:cNvSpPr/>
            <p:nvPr/>
          </p:nvSpPr>
          <p:spPr>
            <a:xfrm>
              <a:off x="0" y="4635807"/>
              <a:ext cx="507300" cy="5076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67" name="Google Shape;767;p78"/>
            <p:cNvSpPr/>
            <p:nvPr/>
          </p:nvSpPr>
          <p:spPr>
            <a:xfrm rot="-5400000">
              <a:off x="1523553"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8" name="Google Shape;768;p78"/>
            <p:cNvSpPr/>
            <p:nvPr/>
          </p:nvSpPr>
          <p:spPr>
            <a:xfrm rot="-5400000">
              <a:off x="507453"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9" name="Google Shape;769;p78"/>
            <p:cNvSpPr/>
            <p:nvPr/>
          </p:nvSpPr>
          <p:spPr>
            <a:xfrm rot="-5400000">
              <a:off x="1015503"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70" name="Google Shape;770;p78"/>
            <p:cNvSpPr/>
            <p:nvPr/>
          </p:nvSpPr>
          <p:spPr>
            <a:xfrm rot="-5400000">
              <a:off x="2031603"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71" name="Google Shape;771;p78"/>
            <p:cNvSpPr/>
            <p:nvPr/>
          </p:nvSpPr>
          <p:spPr>
            <a:xfrm rot="-5400000">
              <a:off x="35557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72" name="Google Shape;772;p78"/>
            <p:cNvSpPr/>
            <p:nvPr/>
          </p:nvSpPr>
          <p:spPr>
            <a:xfrm rot="-5400000">
              <a:off x="2539653"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73" name="Google Shape;773;p78"/>
            <p:cNvSpPr/>
            <p:nvPr/>
          </p:nvSpPr>
          <p:spPr>
            <a:xfrm rot="-5400000">
              <a:off x="30477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74" name="Google Shape;774;p78"/>
            <p:cNvSpPr/>
            <p:nvPr/>
          </p:nvSpPr>
          <p:spPr>
            <a:xfrm rot="-5400000">
              <a:off x="40638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75" name="Google Shape;775;p78"/>
            <p:cNvSpPr/>
            <p:nvPr/>
          </p:nvSpPr>
          <p:spPr>
            <a:xfrm rot="-5400000">
              <a:off x="45718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76" name="Google Shape;776;p78"/>
            <p:cNvSpPr/>
            <p:nvPr/>
          </p:nvSpPr>
          <p:spPr>
            <a:xfrm rot="-5400000">
              <a:off x="50799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77" name="Google Shape;777;p78"/>
            <p:cNvSpPr/>
            <p:nvPr/>
          </p:nvSpPr>
          <p:spPr>
            <a:xfrm rot="-5400000">
              <a:off x="55879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78" name="Google Shape;778;p78"/>
            <p:cNvSpPr/>
            <p:nvPr/>
          </p:nvSpPr>
          <p:spPr>
            <a:xfrm rot="-5400000">
              <a:off x="60960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79" name="Google Shape;779;p78"/>
            <p:cNvSpPr/>
            <p:nvPr/>
          </p:nvSpPr>
          <p:spPr>
            <a:xfrm rot="-5400000">
              <a:off x="66040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0" name="Google Shape;780;p78"/>
            <p:cNvSpPr/>
            <p:nvPr/>
          </p:nvSpPr>
          <p:spPr>
            <a:xfrm rot="-5400000">
              <a:off x="71121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81" name="Google Shape;781;p78"/>
            <p:cNvSpPr/>
            <p:nvPr/>
          </p:nvSpPr>
          <p:spPr>
            <a:xfrm rot="-5400000">
              <a:off x="76201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2" name="Google Shape;782;p78"/>
            <p:cNvSpPr/>
            <p:nvPr/>
          </p:nvSpPr>
          <p:spPr>
            <a:xfrm rot="-5400000">
              <a:off x="81282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83" name="Google Shape;783;p78"/>
            <p:cNvSpPr/>
            <p:nvPr/>
          </p:nvSpPr>
          <p:spPr>
            <a:xfrm rot="-5400000">
              <a:off x="86362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4" name="Google Shape;784;p78"/>
            <p:cNvSpPr/>
            <p:nvPr/>
          </p:nvSpPr>
          <p:spPr>
            <a:xfrm>
              <a:off x="-300" y="1030152"/>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5" name="Google Shape;785;p78"/>
            <p:cNvSpPr/>
            <p:nvPr/>
          </p:nvSpPr>
          <p:spPr>
            <a:xfrm>
              <a:off x="-300" y="0"/>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6" name="Google Shape;786;p78"/>
            <p:cNvSpPr/>
            <p:nvPr/>
          </p:nvSpPr>
          <p:spPr>
            <a:xfrm>
              <a:off x="-300" y="504275"/>
              <a:ext cx="507900" cy="525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87" name="Google Shape;787;p78"/>
            <p:cNvSpPr/>
            <p:nvPr/>
          </p:nvSpPr>
          <p:spPr>
            <a:xfrm>
              <a:off x="-300" y="1545228"/>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88" name="Google Shape;788;p78"/>
            <p:cNvSpPr/>
            <p:nvPr/>
          </p:nvSpPr>
          <p:spPr>
            <a:xfrm>
              <a:off x="-300" y="3090456"/>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9" name="Google Shape;789;p78"/>
            <p:cNvSpPr/>
            <p:nvPr/>
          </p:nvSpPr>
          <p:spPr>
            <a:xfrm>
              <a:off x="-300" y="2060304"/>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0" name="Google Shape;790;p78"/>
            <p:cNvSpPr/>
            <p:nvPr/>
          </p:nvSpPr>
          <p:spPr>
            <a:xfrm>
              <a:off x="-300" y="2575380"/>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91" name="Google Shape;791;p78"/>
            <p:cNvSpPr/>
            <p:nvPr/>
          </p:nvSpPr>
          <p:spPr>
            <a:xfrm>
              <a:off x="-300" y="3605532"/>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92" name="Google Shape;792;p78"/>
            <p:cNvSpPr/>
            <p:nvPr/>
          </p:nvSpPr>
          <p:spPr>
            <a:xfrm>
              <a:off x="-300" y="4120608"/>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3" name="Google Shape;793;p78"/>
            <p:cNvSpPr/>
            <p:nvPr/>
          </p:nvSpPr>
          <p:spPr>
            <a:xfrm>
              <a:off x="507600" y="57"/>
              <a:ext cx="507300" cy="5076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94" name="Google Shape;794;p78"/>
            <p:cNvSpPr/>
            <p:nvPr/>
          </p:nvSpPr>
          <p:spPr>
            <a:xfrm rot="-5400000">
              <a:off x="2031153"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5" name="Google Shape;795;p78"/>
            <p:cNvSpPr/>
            <p:nvPr/>
          </p:nvSpPr>
          <p:spPr>
            <a:xfrm rot="-5400000">
              <a:off x="1015053"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6" name="Google Shape;796;p78"/>
            <p:cNvSpPr/>
            <p:nvPr/>
          </p:nvSpPr>
          <p:spPr>
            <a:xfrm rot="-5400000">
              <a:off x="1523103"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97" name="Google Shape;797;p78"/>
            <p:cNvSpPr/>
            <p:nvPr/>
          </p:nvSpPr>
          <p:spPr>
            <a:xfrm rot="-5400000">
              <a:off x="2539203"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98" name="Google Shape;798;p78"/>
            <p:cNvSpPr/>
            <p:nvPr/>
          </p:nvSpPr>
          <p:spPr>
            <a:xfrm rot="-5400000">
              <a:off x="40633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9" name="Google Shape;799;p78"/>
            <p:cNvSpPr/>
            <p:nvPr/>
          </p:nvSpPr>
          <p:spPr>
            <a:xfrm rot="-5400000">
              <a:off x="3047253"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0" name="Google Shape;800;p78"/>
            <p:cNvSpPr/>
            <p:nvPr/>
          </p:nvSpPr>
          <p:spPr>
            <a:xfrm rot="-5400000">
              <a:off x="35553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801" name="Google Shape;801;p78"/>
            <p:cNvSpPr/>
            <p:nvPr/>
          </p:nvSpPr>
          <p:spPr>
            <a:xfrm rot="-5400000">
              <a:off x="45714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802" name="Google Shape;802;p78"/>
            <p:cNvSpPr/>
            <p:nvPr/>
          </p:nvSpPr>
          <p:spPr>
            <a:xfrm rot="-5400000">
              <a:off x="50794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3" name="Google Shape;803;p78"/>
            <p:cNvSpPr/>
            <p:nvPr/>
          </p:nvSpPr>
          <p:spPr>
            <a:xfrm rot="-5400000">
              <a:off x="55875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804" name="Google Shape;804;p78"/>
            <p:cNvSpPr/>
            <p:nvPr/>
          </p:nvSpPr>
          <p:spPr>
            <a:xfrm rot="-5400000">
              <a:off x="60955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5" name="Google Shape;805;p78"/>
            <p:cNvSpPr/>
            <p:nvPr/>
          </p:nvSpPr>
          <p:spPr>
            <a:xfrm rot="-5400000">
              <a:off x="66036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806" name="Google Shape;806;p78"/>
            <p:cNvSpPr/>
            <p:nvPr/>
          </p:nvSpPr>
          <p:spPr>
            <a:xfrm rot="-5400000">
              <a:off x="71116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7" name="Google Shape;807;p78"/>
            <p:cNvSpPr/>
            <p:nvPr/>
          </p:nvSpPr>
          <p:spPr>
            <a:xfrm rot="-5400000">
              <a:off x="76197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808" name="Google Shape;808;p78"/>
            <p:cNvSpPr/>
            <p:nvPr/>
          </p:nvSpPr>
          <p:spPr>
            <a:xfrm rot="-5400000">
              <a:off x="81277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9" name="Google Shape;809;p78"/>
            <p:cNvSpPr/>
            <p:nvPr/>
          </p:nvSpPr>
          <p:spPr>
            <a:xfrm rot="-5400000">
              <a:off x="8635804" y="-238"/>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810" name="Google Shape;810;p78"/>
            <p:cNvSpPr/>
            <p:nvPr/>
          </p:nvSpPr>
          <p:spPr>
            <a:xfrm rot="10800000">
              <a:off x="8636100" y="3605532"/>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1" name="Google Shape;811;p78"/>
            <p:cNvSpPr/>
            <p:nvPr/>
          </p:nvSpPr>
          <p:spPr>
            <a:xfrm rot="10800000">
              <a:off x="8636100" y="4120608"/>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812" name="Google Shape;812;p78"/>
            <p:cNvSpPr/>
            <p:nvPr/>
          </p:nvSpPr>
          <p:spPr>
            <a:xfrm rot="10800000">
              <a:off x="8636100" y="3090456"/>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813" name="Google Shape;813;p78"/>
            <p:cNvSpPr/>
            <p:nvPr/>
          </p:nvSpPr>
          <p:spPr>
            <a:xfrm rot="10800000">
              <a:off x="8636100" y="1545228"/>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4" name="Google Shape;814;p78"/>
            <p:cNvSpPr/>
            <p:nvPr/>
          </p:nvSpPr>
          <p:spPr>
            <a:xfrm rot="10800000">
              <a:off x="8636100" y="2575380"/>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5" name="Google Shape;815;p78"/>
            <p:cNvSpPr/>
            <p:nvPr/>
          </p:nvSpPr>
          <p:spPr>
            <a:xfrm rot="10800000">
              <a:off x="8636100" y="2060304"/>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816" name="Google Shape;816;p78"/>
            <p:cNvSpPr/>
            <p:nvPr/>
          </p:nvSpPr>
          <p:spPr>
            <a:xfrm rot="10800000">
              <a:off x="8636100" y="1030152"/>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817" name="Google Shape;817;p78"/>
            <p:cNvSpPr/>
            <p:nvPr/>
          </p:nvSpPr>
          <p:spPr>
            <a:xfrm rot="10800000">
              <a:off x="8636100" y="504275"/>
              <a:ext cx="507900" cy="525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818" name="Google Shape;818;p78"/>
          <p:cNvSpPr txBox="1"/>
          <p:nvPr>
            <p:ph type="title"/>
          </p:nvPr>
        </p:nvSpPr>
        <p:spPr>
          <a:xfrm>
            <a:off x="1319000" y="942200"/>
            <a:ext cx="6660900" cy="11232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819" name="Google Shape;819;p78"/>
          <p:cNvSpPr txBox="1"/>
          <p:nvPr>
            <p:ph idx="1" type="body"/>
          </p:nvPr>
        </p:nvSpPr>
        <p:spPr>
          <a:xfrm>
            <a:off x="885050" y="2505325"/>
            <a:ext cx="7528800" cy="172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TITLE_ONLY_3">
    <p:spTree>
      <p:nvGrpSpPr>
        <p:cNvPr id="820" name="Shape 820"/>
        <p:cNvGrpSpPr/>
        <p:nvPr/>
      </p:nvGrpSpPr>
      <p:grpSpPr>
        <a:xfrm>
          <a:off x="0" y="0"/>
          <a:ext cx="0" cy="0"/>
          <a:chOff x="0" y="0"/>
          <a:chExt cx="0" cy="0"/>
        </a:xfrm>
      </p:grpSpPr>
      <p:sp>
        <p:nvSpPr>
          <p:cNvPr id="821" name="Google Shape;821;p7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822" name="Google Shape;822;p79"/>
          <p:cNvGrpSpPr/>
          <p:nvPr/>
        </p:nvGrpSpPr>
        <p:grpSpPr>
          <a:xfrm>
            <a:off x="0" y="-125"/>
            <a:ext cx="9144300" cy="5143500"/>
            <a:chOff x="0" y="-125"/>
            <a:chExt cx="9144300" cy="5143500"/>
          </a:xfrm>
        </p:grpSpPr>
        <p:sp>
          <p:nvSpPr>
            <p:cNvPr id="823" name="Google Shape;823;p79"/>
            <p:cNvSpPr/>
            <p:nvPr/>
          </p:nvSpPr>
          <p:spPr>
            <a:xfrm>
              <a:off x="0" y="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824" name="Google Shape;824;p79"/>
            <p:cNvSpPr/>
            <p:nvPr/>
          </p:nvSpPr>
          <p:spPr>
            <a:xfrm>
              <a:off x="0" y="5051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825" name="Google Shape;825;p79"/>
            <p:cNvSpPr/>
            <p:nvPr/>
          </p:nvSpPr>
          <p:spPr>
            <a:xfrm rot="-5400000">
              <a:off x="-25260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826" name="Google Shape;826;p79"/>
            <p:cNvSpPr/>
            <p:nvPr/>
          </p:nvSpPr>
          <p:spPr>
            <a:xfrm rot="-5400000">
              <a:off x="65268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827" name="Google Shape;827;p79"/>
          <p:cNvSpPr txBox="1"/>
          <p:nvPr>
            <p:ph type="title"/>
          </p:nvPr>
        </p:nvSpPr>
        <p:spPr>
          <a:xfrm>
            <a:off x="433550" y="541825"/>
            <a:ext cx="8316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ONLY_3_1">
    <p:spTree>
      <p:nvGrpSpPr>
        <p:cNvPr id="828" name="Shape 828"/>
        <p:cNvGrpSpPr/>
        <p:nvPr/>
      </p:nvGrpSpPr>
      <p:grpSpPr>
        <a:xfrm>
          <a:off x="0" y="0"/>
          <a:ext cx="0" cy="0"/>
          <a:chOff x="0" y="0"/>
          <a:chExt cx="0" cy="0"/>
        </a:xfrm>
      </p:grpSpPr>
      <p:sp>
        <p:nvSpPr>
          <p:cNvPr id="829" name="Google Shape;829;p8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830" name="Google Shape;830;p80"/>
          <p:cNvGrpSpPr/>
          <p:nvPr/>
        </p:nvGrpSpPr>
        <p:grpSpPr>
          <a:xfrm>
            <a:off x="0" y="-125"/>
            <a:ext cx="9144300" cy="5143500"/>
            <a:chOff x="0" y="-125"/>
            <a:chExt cx="9144300" cy="5143500"/>
          </a:xfrm>
        </p:grpSpPr>
        <p:sp>
          <p:nvSpPr>
            <p:cNvPr id="831" name="Google Shape;831;p80"/>
            <p:cNvSpPr/>
            <p:nvPr/>
          </p:nvSpPr>
          <p:spPr>
            <a:xfrm>
              <a:off x="0" y="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832" name="Google Shape;832;p80"/>
            <p:cNvSpPr/>
            <p:nvPr/>
          </p:nvSpPr>
          <p:spPr>
            <a:xfrm>
              <a:off x="0" y="5051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833" name="Google Shape;833;p80"/>
            <p:cNvSpPr/>
            <p:nvPr/>
          </p:nvSpPr>
          <p:spPr>
            <a:xfrm rot="-5400000">
              <a:off x="-25260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834" name="Google Shape;834;p80"/>
            <p:cNvSpPr/>
            <p:nvPr/>
          </p:nvSpPr>
          <p:spPr>
            <a:xfrm rot="-5400000">
              <a:off x="65268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835" name="Google Shape;835;p80"/>
          <p:cNvSpPr txBox="1"/>
          <p:nvPr>
            <p:ph type="title"/>
          </p:nvPr>
        </p:nvSpPr>
        <p:spPr>
          <a:xfrm>
            <a:off x="433550" y="541825"/>
            <a:ext cx="8316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36" name="Google Shape;836;p80"/>
          <p:cNvSpPr txBox="1"/>
          <p:nvPr>
            <p:ph idx="1" type="body"/>
          </p:nvPr>
        </p:nvSpPr>
        <p:spPr>
          <a:xfrm>
            <a:off x="599900" y="149267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ONLY_3_1_1">
    <p:spTree>
      <p:nvGrpSpPr>
        <p:cNvPr id="837" name="Shape 837"/>
        <p:cNvGrpSpPr/>
        <p:nvPr/>
      </p:nvGrpSpPr>
      <p:grpSpPr>
        <a:xfrm>
          <a:off x="0" y="0"/>
          <a:ext cx="0" cy="0"/>
          <a:chOff x="0" y="0"/>
          <a:chExt cx="0" cy="0"/>
        </a:xfrm>
      </p:grpSpPr>
      <p:sp>
        <p:nvSpPr>
          <p:cNvPr id="838" name="Google Shape;838;p8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839" name="Google Shape;839;p81"/>
          <p:cNvGrpSpPr/>
          <p:nvPr/>
        </p:nvGrpSpPr>
        <p:grpSpPr>
          <a:xfrm>
            <a:off x="0" y="-125"/>
            <a:ext cx="9144300" cy="5143500"/>
            <a:chOff x="0" y="-125"/>
            <a:chExt cx="9144300" cy="5143500"/>
          </a:xfrm>
        </p:grpSpPr>
        <p:sp>
          <p:nvSpPr>
            <p:cNvPr id="840" name="Google Shape;840;p81"/>
            <p:cNvSpPr/>
            <p:nvPr/>
          </p:nvSpPr>
          <p:spPr>
            <a:xfrm>
              <a:off x="0" y="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841" name="Google Shape;841;p81"/>
            <p:cNvSpPr/>
            <p:nvPr/>
          </p:nvSpPr>
          <p:spPr>
            <a:xfrm>
              <a:off x="0" y="5051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842" name="Google Shape;842;p81"/>
            <p:cNvSpPr/>
            <p:nvPr/>
          </p:nvSpPr>
          <p:spPr>
            <a:xfrm rot="-5400000">
              <a:off x="-25260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843" name="Google Shape;843;p81"/>
            <p:cNvSpPr/>
            <p:nvPr/>
          </p:nvSpPr>
          <p:spPr>
            <a:xfrm rot="-5400000">
              <a:off x="65268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844" name="Google Shape;844;p81"/>
          <p:cNvSpPr txBox="1"/>
          <p:nvPr>
            <p:ph type="title"/>
          </p:nvPr>
        </p:nvSpPr>
        <p:spPr>
          <a:xfrm>
            <a:off x="433550" y="541825"/>
            <a:ext cx="8316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45" name="Google Shape;845;p81"/>
          <p:cNvSpPr txBox="1"/>
          <p:nvPr>
            <p:ph idx="1" type="body"/>
          </p:nvPr>
        </p:nvSpPr>
        <p:spPr>
          <a:xfrm>
            <a:off x="599900" y="149267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46" name="Google Shape;846;p81"/>
          <p:cNvSpPr txBox="1"/>
          <p:nvPr>
            <p:ph idx="2" type="body"/>
          </p:nvPr>
        </p:nvSpPr>
        <p:spPr>
          <a:xfrm>
            <a:off x="4853300" y="149267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orybook 3">
  <p:cSld name="CUSTOM_6">
    <p:spTree>
      <p:nvGrpSpPr>
        <p:cNvPr id="87" name="Shape 87"/>
        <p:cNvGrpSpPr/>
        <p:nvPr/>
      </p:nvGrpSpPr>
      <p:grpSpPr>
        <a:xfrm>
          <a:off x="0" y="0"/>
          <a:ext cx="0" cy="0"/>
          <a:chOff x="0" y="0"/>
          <a:chExt cx="0" cy="0"/>
        </a:xfrm>
      </p:grpSpPr>
      <p:sp>
        <p:nvSpPr>
          <p:cNvPr id="88" name="Google Shape;88;p9"/>
          <p:cNvSpPr/>
          <p:nvPr/>
        </p:nvSpPr>
        <p:spPr>
          <a:xfrm>
            <a:off x="274950" y="1164975"/>
            <a:ext cx="8598900" cy="3693600"/>
          </a:xfrm>
          <a:prstGeom prst="roundRect">
            <a:avLst>
              <a:gd fmla="val 5734"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89" name="Google Shape;89;p9"/>
          <p:cNvSpPr txBox="1"/>
          <p:nvPr>
            <p:ph idx="1" type="body"/>
          </p:nvPr>
        </p:nvSpPr>
        <p:spPr>
          <a:xfrm>
            <a:off x="552275" y="1405150"/>
            <a:ext cx="8060400" cy="31809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90" name="Google Shape;90;p9"/>
          <p:cNvSpPr/>
          <p:nvPr/>
        </p:nvSpPr>
        <p:spPr>
          <a:xfrm>
            <a:off x="274950" y="284775"/>
            <a:ext cx="5719200" cy="70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91" name="Google Shape;91;p9"/>
          <p:cNvSpPr/>
          <p:nvPr/>
        </p:nvSpPr>
        <p:spPr>
          <a:xfrm>
            <a:off x="6184900" y="284775"/>
            <a:ext cx="2688900" cy="704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92" name="Google Shape;92;p9"/>
          <p:cNvSpPr txBox="1"/>
          <p:nvPr>
            <p:ph type="title"/>
          </p:nvPr>
        </p:nvSpPr>
        <p:spPr>
          <a:xfrm>
            <a:off x="272650" y="327125"/>
            <a:ext cx="57192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93" name="Google Shape;93;p9"/>
          <p:cNvSpPr/>
          <p:nvPr/>
        </p:nvSpPr>
        <p:spPr>
          <a:xfrm>
            <a:off x="109155" y="109825"/>
            <a:ext cx="1018200" cy="3957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100"/>
          </a:p>
        </p:txBody>
      </p:sp>
      <p:sp>
        <p:nvSpPr>
          <p:cNvPr id="94" name="Google Shape;94;p9"/>
          <p:cNvSpPr txBox="1"/>
          <p:nvPr>
            <p:ph idx="2" type="subTitle"/>
          </p:nvPr>
        </p:nvSpPr>
        <p:spPr>
          <a:xfrm>
            <a:off x="109150" y="109825"/>
            <a:ext cx="1018200" cy="395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ella Respira"/>
              <a:buNone/>
              <a:defRPr b="1" sz="1100">
                <a:latin typeface="Della Respira"/>
                <a:ea typeface="Della Respira"/>
                <a:cs typeface="Della Respira"/>
                <a:sym typeface="Della Respi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9"/>
          <p:cNvSpPr txBox="1"/>
          <p:nvPr>
            <p:ph idx="3" type="subTitle"/>
          </p:nvPr>
        </p:nvSpPr>
        <p:spPr>
          <a:xfrm>
            <a:off x="6184900" y="284775"/>
            <a:ext cx="26889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TITLE_ONLY_2">
    <p:spTree>
      <p:nvGrpSpPr>
        <p:cNvPr id="847" name="Shape 847"/>
        <p:cNvGrpSpPr/>
        <p:nvPr/>
      </p:nvGrpSpPr>
      <p:grpSpPr>
        <a:xfrm>
          <a:off x="0" y="0"/>
          <a:ext cx="0" cy="0"/>
          <a:chOff x="0" y="0"/>
          <a:chExt cx="0" cy="0"/>
        </a:xfrm>
      </p:grpSpPr>
      <p:sp>
        <p:nvSpPr>
          <p:cNvPr id="848" name="Google Shape;848;p8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849" name="Google Shape;849;p82"/>
          <p:cNvGrpSpPr/>
          <p:nvPr/>
        </p:nvGrpSpPr>
        <p:grpSpPr>
          <a:xfrm>
            <a:off x="0" y="-125"/>
            <a:ext cx="9144300" cy="5143500"/>
            <a:chOff x="0" y="-125"/>
            <a:chExt cx="9144300" cy="5143500"/>
          </a:xfrm>
        </p:grpSpPr>
        <p:sp>
          <p:nvSpPr>
            <p:cNvPr id="850" name="Google Shape;850;p82"/>
            <p:cNvSpPr/>
            <p:nvPr/>
          </p:nvSpPr>
          <p:spPr>
            <a:xfrm>
              <a:off x="0" y="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851" name="Google Shape;851;p82"/>
            <p:cNvSpPr/>
            <p:nvPr/>
          </p:nvSpPr>
          <p:spPr>
            <a:xfrm>
              <a:off x="0" y="5051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852" name="Google Shape;852;p82"/>
            <p:cNvSpPr/>
            <p:nvPr/>
          </p:nvSpPr>
          <p:spPr>
            <a:xfrm rot="-5400000">
              <a:off x="-25260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853" name="Google Shape;853;p82"/>
            <p:cNvSpPr/>
            <p:nvPr/>
          </p:nvSpPr>
          <p:spPr>
            <a:xfrm rot="-5400000">
              <a:off x="65268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TITLE_ONLY_2_1">
    <p:spTree>
      <p:nvGrpSpPr>
        <p:cNvPr id="854" name="Shape 854"/>
        <p:cNvGrpSpPr/>
        <p:nvPr/>
      </p:nvGrpSpPr>
      <p:grpSpPr>
        <a:xfrm>
          <a:off x="0" y="0"/>
          <a:ext cx="0" cy="0"/>
          <a:chOff x="0" y="0"/>
          <a:chExt cx="0" cy="0"/>
        </a:xfrm>
      </p:grpSpPr>
      <p:sp>
        <p:nvSpPr>
          <p:cNvPr id="855" name="Google Shape;855;p83"/>
          <p:cNvSpPr/>
          <p:nvPr>
            <p:ph idx="2" type="pic"/>
          </p:nvPr>
        </p:nvSpPr>
        <p:spPr>
          <a:xfrm>
            <a:off x="86925" y="86600"/>
            <a:ext cx="8970600" cy="4970100"/>
          </a:xfrm>
          <a:prstGeom prst="rect">
            <a:avLst/>
          </a:prstGeom>
          <a:noFill/>
          <a:ln>
            <a:noFill/>
          </a:ln>
        </p:spPr>
      </p:sp>
      <p:sp>
        <p:nvSpPr>
          <p:cNvPr id="856" name="Google Shape;856;p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857" name="Google Shape;857;p83"/>
          <p:cNvGrpSpPr/>
          <p:nvPr/>
        </p:nvGrpSpPr>
        <p:grpSpPr>
          <a:xfrm>
            <a:off x="0" y="-125"/>
            <a:ext cx="9144300" cy="5143500"/>
            <a:chOff x="0" y="-125"/>
            <a:chExt cx="9144300" cy="5143500"/>
          </a:xfrm>
        </p:grpSpPr>
        <p:sp>
          <p:nvSpPr>
            <p:cNvPr id="858" name="Google Shape;858;p83"/>
            <p:cNvSpPr/>
            <p:nvPr/>
          </p:nvSpPr>
          <p:spPr>
            <a:xfrm>
              <a:off x="0" y="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859" name="Google Shape;859;p83"/>
            <p:cNvSpPr/>
            <p:nvPr/>
          </p:nvSpPr>
          <p:spPr>
            <a:xfrm>
              <a:off x="0" y="5051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860" name="Google Shape;860;p83"/>
            <p:cNvSpPr/>
            <p:nvPr/>
          </p:nvSpPr>
          <p:spPr>
            <a:xfrm rot="-5400000">
              <a:off x="-25260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861" name="Google Shape;861;p83"/>
            <p:cNvSpPr/>
            <p:nvPr/>
          </p:nvSpPr>
          <p:spPr>
            <a:xfrm rot="-5400000">
              <a:off x="65268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TITLE_ONLY_2_1_1">
    <p:spTree>
      <p:nvGrpSpPr>
        <p:cNvPr id="862" name="Shape 862"/>
        <p:cNvGrpSpPr/>
        <p:nvPr/>
      </p:nvGrpSpPr>
      <p:grpSpPr>
        <a:xfrm>
          <a:off x="0" y="0"/>
          <a:ext cx="0" cy="0"/>
          <a:chOff x="0" y="0"/>
          <a:chExt cx="0" cy="0"/>
        </a:xfrm>
      </p:grpSpPr>
      <p:grpSp>
        <p:nvGrpSpPr>
          <p:cNvPr id="863" name="Google Shape;863;p84"/>
          <p:cNvGrpSpPr/>
          <p:nvPr/>
        </p:nvGrpSpPr>
        <p:grpSpPr>
          <a:xfrm>
            <a:off x="0" y="-125"/>
            <a:ext cx="9144300" cy="5143500"/>
            <a:chOff x="0" y="-125"/>
            <a:chExt cx="9144300" cy="5143500"/>
          </a:xfrm>
        </p:grpSpPr>
        <p:sp>
          <p:nvSpPr>
            <p:cNvPr id="864" name="Google Shape;864;p84"/>
            <p:cNvSpPr/>
            <p:nvPr/>
          </p:nvSpPr>
          <p:spPr>
            <a:xfrm>
              <a:off x="0" y="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865" name="Google Shape;865;p84"/>
            <p:cNvSpPr/>
            <p:nvPr/>
          </p:nvSpPr>
          <p:spPr>
            <a:xfrm>
              <a:off x="0" y="5051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866" name="Google Shape;866;p84"/>
            <p:cNvSpPr/>
            <p:nvPr/>
          </p:nvSpPr>
          <p:spPr>
            <a:xfrm rot="-5400000">
              <a:off x="-25260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867" name="Google Shape;867;p84"/>
            <p:cNvSpPr/>
            <p:nvPr/>
          </p:nvSpPr>
          <p:spPr>
            <a:xfrm rot="-5400000">
              <a:off x="65268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868" name="Google Shape;868;p8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69" name="Google Shape;869;p84"/>
          <p:cNvSpPr/>
          <p:nvPr/>
        </p:nvSpPr>
        <p:spPr>
          <a:xfrm>
            <a:off x="93700" y="1076175"/>
            <a:ext cx="2991600" cy="132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870" name="Google Shape;870;p84"/>
          <p:cNvSpPr/>
          <p:nvPr/>
        </p:nvSpPr>
        <p:spPr>
          <a:xfrm>
            <a:off x="3085137" y="1076175"/>
            <a:ext cx="2991600" cy="132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871" name="Google Shape;871;p84"/>
          <p:cNvSpPr/>
          <p:nvPr/>
        </p:nvSpPr>
        <p:spPr>
          <a:xfrm>
            <a:off x="6076575" y="1076175"/>
            <a:ext cx="2991600" cy="132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872" name="Google Shape;872;p84"/>
          <p:cNvSpPr/>
          <p:nvPr/>
        </p:nvSpPr>
        <p:spPr>
          <a:xfrm>
            <a:off x="93700" y="2403242"/>
            <a:ext cx="2991600" cy="132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873" name="Google Shape;873;p84"/>
          <p:cNvSpPr/>
          <p:nvPr/>
        </p:nvSpPr>
        <p:spPr>
          <a:xfrm>
            <a:off x="3085137" y="2403242"/>
            <a:ext cx="2991600" cy="132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874" name="Google Shape;874;p84"/>
          <p:cNvSpPr/>
          <p:nvPr/>
        </p:nvSpPr>
        <p:spPr>
          <a:xfrm>
            <a:off x="6076575" y="2403242"/>
            <a:ext cx="2991600" cy="132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875" name="Google Shape;875;p84"/>
          <p:cNvSpPr/>
          <p:nvPr/>
        </p:nvSpPr>
        <p:spPr>
          <a:xfrm>
            <a:off x="93700" y="3729768"/>
            <a:ext cx="2991600" cy="132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876" name="Google Shape;876;p84"/>
          <p:cNvSpPr/>
          <p:nvPr/>
        </p:nvSpPr>
        <p:spPr>
          <a:xfrm>
            <a:off x="3085137" y="3729768"/>
            <a:ext cx="2991600" cy="132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877" name="Google Shape;877;p84"/>
          <p:cNvSpPr/>
          <p:nvPr/>
        </p:nvSpPr>
        <p:spPr>
          <a:xfrm>
            <a:off x="6076575" y="3729768"/>
            <a:ext cx="2991600" cy="132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878" name="Google Shape;878;p84"/>
          <p:cNvSpPr txBox="1"/>
          <p:nvPr>
            <p:ph type="title"/>
          </p:nvPr>
        </p:nvSpPr>
        <p:spPr>
          <a:xfrm>
            <a:off x="408650" y="19395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879" name="Google Shape;879;p84"/>
          <p:cNvSpPr/>
          <p:nvPr>
            <p:ph idx="2" type="pic"/>
          </p:nvPr>
        </p:nvSpPr>
        <p:spPr>
          <a:xfrm>
            <a:off x="205750" y="1171125"/>
            <a:ext cx="2745900" cy="1122000"/>
          </a:xfrm>
          <a:prstGeom prst="rect">
            <a:avLst/>
          </a:prstGeom>
          <a:noFill/>
          <a:ln>
            <a:noFill/>
          </a:ln>
        </p:spPr>
      </p:sp>
      <p:sp>
        <p:nvSpPr>
          <p:cNvPr id="880" name="Google Shape;880;p84"/>
          <p:cNvSpPr/>
          <p:nvPr>
            <p:ph idx="3" type="pic"/>
          </p:nvPr>
        </p:nvSpPr>
        <p:spPr>
          <a:xfrm>
            <a:off x="3207988" y="1171125"/>
            <a:ext cx="2745900" cy="1122000"/>
          </a:xfrm>
          <a:prstGeom prst="rect">
            <a:avLst/>
          </a:prstGeom>
          <a:noFill/>
          <a:ln>
            <a:noFill/>
          </a:ln>
        </p:spPr>
      </p:sp>
      <p:sp>
        <p:nvSpPr>
          <p:cNvPr id="881" name="Google Shape;881;p84"/>
          <p:cNvSpPr/>
          <p:nvPr>
            <p:ph idx="4" type="pic"/>
          </p:nvPr>
        </p:nvSpPr>
        <p:spPr>
          <a:xfrm>
            <a:off x="6210188" y="1171125"/>
            <a:ext cx="2745900" cy="1122000"/>
          </a:xfrm>
          <a:prstGeom prst="rect">
            <a:avLst/>
          </a:prstGeom>
          <a:noFill/>
          <a:ln>
            <a:noFill/>
          </a:ln>
        </p:spPr>
      </p:sp>
      <p:sp>
        <p:nvSpPr>
          <p:cNvPr id="882" name="Google Shape;882;p84"/>
          <p:cNvSpPr/>
          <p:nvPr>
            <p:ph idx="5" type="pic"/>
          </p:nvPr>
        </p:nvSpPr>
        <p:spPr>
          <a:xfrm>
            <a:off x="205750" y="2505575"/>
            <a:ext cx="2745900" cy="1122000"/>
          </a:xfrm>
          <a:prstGeom prst="rect">
            <a:avLst/>
          </a:prstGeom>
          <a:noFill/>
          <a:ln>
            <a:noFill/>
          </a:ln>
        </p:spPr>
      </p:sp>
      <p:sp>
        <p:nvSpPr>
          <p:cNvPr id="883" name="Google Shape;883;p84"/>
          <p:cNvSpPr/>
          <p:nvPr>
            <p:ph idx="6" type="pic"/>
          </p:nvPr>
        </p:nvSpPr>
        <p:spPr>
          <a:xfrm>
            <a:off x="3207988" y="2505575"/>
            <a:ext cx="2745900" cy="1122000"/>
          </a:xfrm>
          <a:prstGeom prst="rect">
            <a:avLst/>
          </a:prstGeom>
          <a:noFill/>
          <a:ln>
            <a:noFill/>
          </a:ln>
        </p:spPr>
      </p:sp>
      <p:sp>
        <p:nvSpPr>
          <p:cNvPr id="884" name="Google Shape;884;p84"/>
          <p:cNvSpPr/>
          <p:nvPr>
            <p:ph idx="7" type="pic"/>
          </p:nvPr>
        </p:nvSpPr>
        <p:spPr>
          <a:xfrm>
            <a:off x="6210188" y="2505575"/>
            <a:ext cx="2745900" cy="1122000"/>
          </a:xfrm>
          <a:prstGeom prst="rect">
            <a:avLst/>
          </a:prstGeom>
          <a:noFill/>
          <a:ln>
            <a:noFill/>
          </a:ln>
        </p:spPr>
      </p:sp>
      <p:sp>
        <p:nvSpPr>
          <p:cNvPr id="885" name="Google Shape;885;p84"/>
          <p:cNvSpPr/>
          <p:nvPr>
            <p:ph idx="8" type="pic"/>
          </p:nvPr>
        </p:nvSpPr>
        <p:spPr>
          <a:xfrm>
            <a:off x="205750" y="3840575"/>
            <a:ext cx="2745900" cy="1122000"/>
          </a:xfrm>
          <a:prstGeom prst="rect">
            <a:avLst/>
          </a:prstGeom>
          <a:noFill/>
          <a:ln>
            <a:noFill/>
          </a:ln>
        </p:spPr>
      </p:sp>
      <p:sp>
        <p:nvSpPr>
          <p:cNvPr id="886" name="Google Shape;886;p84"/>
          <p:cNvSpPr/>
          <p:nvPr>
            <p:ph idx="9" type="pic"/>
          </p:nvPr>
        </p:nvSpPr>
        <p:spPr>
          <a:xfrm>
            <a:off x="3207988" y="3840575"/>
            <a:ext cx="2745900" cy="1122000"/>
          </a:xfrm>
          <a:prstGeom prst="rect">
            <a:avLst/>
          </a:prstGeom>
          <a:noFill/>
          <a:ln>
            <a:noFill/>
          </a:ln>
        </p:spPr>
      </p:sp>
      <p:sp>
        <p:nvSpPr>
          <p:cNvPr id="887" name="Google Shape;887;p84"/>
          <p:cNvSpPr/>
          <p:nvPr>
            <p:ph idx="13" type="pic"/>
          </p:nvPr>
        </p:nvSpPr>
        <p:spPr>
          <a:xfrm>
            <a:off x="6210188" y="3840575"/>
            <a:ext cx="2745900" cy="1122000"/>
          </a:xfrm>
          <a:prstGeom prst="rect">
            <a:avLst/>
          </a:prstGeom>
          <a:noFill/>
          <a:ln>
            <a:noFill/>
          </a:ln>
        </p:spPr>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TITLE_ONLY_1">
    <p:spTree>
      <p:nvGrpSpPr>
        <p:cNvPr id="888" name="Shape 888"/>
        <p:cNvGrpSpPr/>
        <p:nvPr/>
      </p:nvGrpSpPr>
      <p:grpSpPr>
        <a:xfrm>
          <a:off x="0" y="0"/>
          <a:ext cx="0" cy="0"/>
          <a:chOff x="0" y="0"/>
          <a:chExt cx="0" cy="0"/>
        </a:xfrm>
      </p:grpSpPr>
      <p:sp>
        <p:nvSpPr>
          <p:cNvPr id="889" name="Google Shape;889;p8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890" name="Google Shape;890;p85"/>
          <p:cNvGrpSpPr/>
          <p:nvPr/>
        </p:nvGrpSpPr>
        <p:grpSpPr>
          <a:xfrm>
            <a:off x="0" y="-125"/>
            <a:ext cx="9144300" cy="5143500"/>
            <a:chOff x="0" y="-125"/>
            <a:chExt cx="9144300" cy="5143500"/>
          </a:xfrm>
        </p:grpSpPr>
        <p:sp>
          <p:nvSpPr>
            <p:cNvPr id="891" name="Google Shape;891;p85"/>
            <p:cNvSpPr/>
            <p:nvPr/>
          </p:nvSpPr>
          <p:spPr>
            <a:xfrm>
              <a:off x="0" y="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892" name="Google Shape;892;p85"/>
            <p:cNvSpPr/>
            <p:nvPr/>
          </p:nvSpPr>
          <p:spPr>
            <a:xfrm>
              <a:off x="0" y="505180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893" name="Google Shape;893;p85"/>
            <p:cNvSpPr/>
            <p:nvPr/>
          </p:nvSpPr>
          <p:spPr>
            <a:xfrm rot="-5400000">
              <a:off x="-25260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894" name="Google Shape;894;p85"/>
            <p:cNvSpPr/>
            <p:nvPr/>
          </p:nvSpPr>
          <p:spPr>
            <a:xfrm rot="-5400000">
              <a:off x="65268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895" name="Google Shape;895;p85"/>
          <p:cNvSpPr txBox="1"/>
          <p:nvPr>
            <p:ph type="title"/>
          </p:nvPr>
        </p:nvSpPr>
        <p:spPr>
          <a:xfrm>
            <a:off x="433550" y="541825"/>
            <a:ext cx="8316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TITLE_ONLY_1_1_2">
    <p:spTree>
      <p:nvGrpSpPr>
        <p:cNvPr id="896" name="Shape 896"/>
        <p:cNvGrpSpPr/>
        <p:nvPr/>
      </p:nvGrpSpPr>
      <p:grpSpPr>
        <a:xfrm>
          <a:off x="0" y="0"/>
          <a:ext cx="0" cy="0"/>
          <a:chOff x="0" y="0"/>
          <a:chExt cx="0" cy="0"/>
        </a:xfrm>
      </p:grpSpPr>
      <p:sp>
        <p:nvSpPr>
          <p:cNvPr id="897" name="Google Shape;897;p86"/>
          <p:cNvSpPr/>
          <p:nvPr/>
        </p:nvSpPr>
        <p:spPr>
          <a:xfrm>
            <a:off x="332700" y="1182025"/>
            <a:ext cx="4239300" cy="12051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rPr lang="en" sz="1200">
                <a:solidFill>
                  <a:schemeClr val="accent1"/>
                </a:solidFill>
                <a:latin typeface="Lexend Light"/>
                <a:ea typeface="Lexend Light"/>
                <a:cs typeface="Lexend Light"/>
                <a:sym typeface="Lexend Light"/>
              </a:rPr>
              <a:t>Lorem ipsum dolor sit amet, consectetur adipiscing elit. Nunc vitae ultricies tortor. Pellentesque rhoncus congue mauris, vitae pretium congue nibh rutrum eget.</a:t>
            </a:r>
            <a:endParaRPr sz="1200">
              <a:solidFill>
                <a:schemeClr val="accent1"/>
              </a:solidFill>
              <a:latin typeface="Lexend Light"/>
              <a:ea typeface="Lexend Light"/>
              <a:cs typeface="Lexend Light"/>
              <a:sym typeface="Lexend Light"/>
            </a:endParaRPr>
          </a:p>
        </p:txBody>
      </p:sp>
      <p:sp>
        <p:nvSpPr>
          <p:cNvPr id="898" name="Google Shape;898;p8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99" name="Google Shape;899;p86"/>
          <p:cNvSpPr txBox="1"/>
          <p:nvPr>
            <p:ph type="title"/>
          </p:nvPr>
        </p:nvSpPr>
        <p:spPr>
          <a:xfrm>
            <a:off x="265500" y="297100"/>
            <a:ext cx="8471100" cy="737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900" name="Google Shape;900;p86"/>
          <p:cNvSpPr txBox="1"/>
          <p:nvPr>
            <p:ph idx="1" type="subTitle"/>
          </p:nvPr>
        </p:nvSpPr>
        <p:spPr>
          <a:xfrm>
            <a:off x="464700" y="1297480"/>
            <a:ext cx="3934200" cy="97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grpSp>
        <p:nvGrpSpPr>
          <p:cNvPr id="901" name="Google Shape;901;p86"/>
          <p:cNvGrpSpPr/>
          <p:nvPr/>
        </p:nvGrpSpPr>
        <p:grpSpPr>
          <a:xfrm>
            <a:off x="0" y="-125"/>
            <a:ext cx="9144300" cy="5143500"/>
            <a:chOff x="0" y="-125"/>
            <a:chExt cx="9144300" cy="5143500"/>
          </a:xfrm>
        </p:grpSpPr>
        <p:sp>
          <p:nvSpPr>
            <p:cNvPr id="902" name="Google Shape;902;p86"/>
            <p:cNvSpPr/>
            <p:nvPr/>
          </p:nvSpPr>
          <p:spPr>
            <a:xfrm>
              <a:off x="0" y="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903" name="Google Shape;903;p86"/>
            <p:cNvSpPr/>
            <p:nvPr/>
          </p:nvSpPr>
          <p:spPr>
            <a:xfrm>
              <a:off x="0" y="505180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904" name="Google Shape;904;p86"/>
            <p:cNvSpPr/>
            <p:nvPr/>
          </p:nvSpPr>
          <p:spPr>
            <a:xfrm rot="-5400000">
              <a:off x="-25260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905" name="Google Shape;905;p86"/>
            <p:cNvSpPr/>
            <p:nvPr/>
          </p:nvSpPr>
          <p:spPr>
            <a:xfrm rot="-5400000">
              <a:off x="65268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906" name="Google Shape;906;p86"/>
          <p:cNvSpPr/>
          <p:nvPr/>
        </p:nvSpPr>
        <p:spPr>
          <a:xfrm>
            <a:off x="4572000" y="1182025"/>
            <a:ext cx="4239300" cy="1267800"/>
          </a:xfrm>
          <a:prstGeom prst="rect">
            <a:avLst/>
          </a:prstGeom>
          <a:solidFill>
            <a:schemeClr val="accent2"/>
          </a:solidFill>
          <a:ln cap="flat" cmpd="sng" w="19050">
            <a:solidFill>
              <a:schemeClr val="accent2"/>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accent1"/>
              </a:solidFill>
              <a:latin typeface="Lexend Light"/>
              <a:ea typeface="Lexend Light"/>
              <a:cs typeface="Lexend Light"/>
              <a:sym typeface="Lexend Light"/>
            </a:endParaRPr>
          </a:p>
        </p:txBody>
      </p:sp>
      <p:sp>
        <p:nvSpPr>
          <p:cNvPr id="907" name="Google Shape;907;p86"/>
          <p:cNvSpPr txBox="1"/>
          <p:nvPr>
            <p:ph idx="2" type="subTitle"/>
          </p:nvPr>
        </p:nvSpPr>
        <p:spPr>
          <a:xfrm>
            <a:off x="4724550" y="1297480"/>
            <a:ext cx="3934200" cy="97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908" name="Google Shape;908;p86"/>
          <p:cNvSpPr/>
          <p:nvPr/>
        </p:nvSpPr>
        <p:spPr>
          <a:xfrm>
            <a:off x="332700" y="2386993"/>
            <a:ext cx="4239300" cy="1205100"/>
          </a:xfrm>
          <a:prstGeom prst="rect">
            <a:avLst/>
          </a:prstGeom>
          <a:solidFill>
            <a:schemeClr val="accent2"/>
          </a:solidFill>
          <a:ln cap="flat" cmpd="sng" w="19050">
            <a:solidFill>
              <a:schemeClr val="accent2"/>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accent1"/>
              </a:solidFill>
              <a:latin typeface="Lexend Light"/>
              <a:ea typeface="Lexend Light"/>
              <a:cs typeface="Lexend Light"/>
              <a:sym typeface="Lexend Light"/>
            </a:endParaRPr>
          </a:p>
        </p:txBody>
      </p:sp>
      <p:sp>
        <p:nvSpPr>
          <p:cNvPr id="909" name="Google Shape;909;p86"/>
          <p:cNvSpPr txBox="1"/>
          <p:nvPr>
            <p:ph idx="3" type="subTitle"/>
          </p:nvPr>
        </p:nvSpPr>
        <p:spPr>
          <a:xfrm>
            <a:off x="464700" y="2502449"/>
            <a:ext cx="3934200" cy="97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910" name="Google Shape;910;p86"/>
          <p:cNvSpPr/>
          <p:nvPr/>
        </p:nvSpPr>
        <p:spPr>
          <a:xfrm>
            <a:off x="4572000" y="2386993"/>
            <a:ext cx="4239300" cy="12051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rPr lang="en" sz="1200">
                <a:solidFill>
                  <a:schemeClr val="accent1"/>
                </a:solidFill>
                <a:latin typeface="Lexend Light"/>
                <a:ea typeface="Lexend Light"/>
                <a:cs typeface="Lexend Light"/>
                <a:sym typeface="Lexend Light"/>
              </a:rPr>
              <a:t>Lorem ipsum dolor sit amet, consectetur adipiscing elit. Nunc vitae ultricies tortor. Pellentesque rhoncus congue mauris, vitae pretium congue nibh rutrum eget.</a:t>
            </a:r>
            <a:endParaRPr sz="1200">
              <a:solidFill>
                <a:schemeClr val="accent1"/>
              </a:solidFill>
              <a:latin typeface="Lexend Light"/>
              <a:ea typeface="Lexend Light"/>
              <a:cs typeface="Lexend Light"/>
              <a:sym typeface="Lexend Light"/>
            </a:endParaRPr>
          </a:p>
        </p:txBody>
      </p:sp>
      <p:sp>
        <p:nvSpPr>
          <p:cNvPr id="911" name="Google Shape;911;p86"/>
          <p:cNvSpPr txBox="1"/>
          <p:nvPr>
            <p:ph idx="4" type="subTitle"/>
          </p:nvPr>
        </p:nvSpPr>
        <p:spPr>
          <a:xfrm>
            <a:off x="4704000" y="2502449"/>
            <a:ext cx="3934200" cy="97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912" name="Google Shape;912;p86"/>
          <p:cNvSpPr/>
          <p:nvPr/>
        </p:nvSpPr>
        <p:spPr>
          <a:xfrm>
            <a:off x="332700" y="3591961"/>
            <a:ext cx="4239300" cy="12051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rPr lang="en" sz="1200">
                <a:solidFill>
                  <a:schemeClr val="accent1"/>
                </a:solidFill>
                <a:latin typeface="Lexend Light"/>
                <a:ea typeface="Lexend Light"/>
                <a:cs typeface="Lexend Light"/>
                <a:sym typeface="Lexend Light"/>
              </a:rPr>
              <a:t>Lorem ipsum dolor sit amet, consectetur adipiscing elit. Nunc vitae ultricies tortor. Pellentesque rhoncus congue mauris, vitae pretium congue nibh rutrum eget.</a:t>
            </a:r>
            <a:endParaRPr sz="1200">
              <a:solidFill>
                <a:schemeClr val="accent1"/>
              </a:solidFill>
              <a:latin typeface="Lexend Light"/>
              <a:ea typeface="Lexend Light"/>
              <a:cs typeface="Lexend Light"/>
              <a:sym typeface="Lexend Light"/>
            </a:endParaRPr>
          </a:p>
        </p:txBody>
      </p:sp>
      <p:sp>
        <p:nvSpPr>
          <p:cNvPr id="913" name="Google Shape;913;p86"/>
          <p:cNvSpPr txBox="1"/>
          <p:nvPr>
            <p:ph idx="5" type="subTitle"/>
          </p:nvPr>
        </p:nvSpPr>
        <p:spPr>
          <a:xfrm>
            <a:off x="464700" y="3707417"/>
            <a:ext cx="3934200" cy="97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914" name="Google Shape;914;p86"/>
          <p:cNvSpPr/>
          <p:nvPr/>
        </p:nvSpPr>
        <p:spPr>
          <a:xfrm>
            <a:off x="4572000" y="3591961"/>
            <a:ext cx="4239300" cy="1205100"/>
          </a:xfrm>
          <a:prstGeom prst="rect">
            <a:avLst/>
          </a:prstGeom>
          <a:solidFill>
            <a:schemeClr val="accent2"/>
          </a:solidFill>
          <a:ln cap="flat" cmpd="sng" w="19050">
            <a:solidFill>
              <a:schemeClr val="accent2"/>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accent1"/>
              </a:solidFill>
              <a:latin typeface="Lexend Light"/>
              <a:ea typeface="Lexend Light"/>
              <a:cs typeface="Lexend Light"/>
              <a:sym typeface="Lexend Light"/>
            </a:endParaRPr>
          </a:p>
        </p:txBody>
      </p:sp>
      <p:sp>
        <p:nvSpPr>
          <p:cNvPr id="915" name="Google Shape;915;p86"/>
          <p:cNvSpPr txBox="1"/>
          <p:nvPr>
            <p:ph idx="6" type="subTitle"/>
          </p:nvPr>
        </p:nvSpPr>
        <p:spPr>
          <a:xfrm>
            <a:off x="4724550" y="3707417"/>
            <a:ext cx="3934200" cy="97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TITLE_ONLY_1_1_1">
    <p:spTree>
      <p:nvGrpSpPr>
        <p:cNvPr id="916" name="Shape 916"/>
        <p:cNvGrpSpPr/>
        <p:nvPr/>
      </p:nvGrpSpPr>
      <p:grpSpPr>
        <a:xfrm>
          <a:off x="0" y="0"/>
          <a:ext cx="0" cy="0"/>
          <a:chOff x="0" y="0"/>
          <a:chExt cx="0" cy="0"/>
        </a:xfrm>
      </p:grpSpPr>
      <p:sp>
        <p:nvSpPr>
          <p:cNvPr id="917" name="Google Shape;917;p8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918" name="Google Shape;918;p87"/>
          <p:cNvGrpSpPr/>
          <p:nvPr/>
        </p:nvGrpSpPr>
        <p:grpSpPr>
          <a:xfrm>
            <a:off x="0" y="-125"/>
            <a:ext cx="9144300" cy="5143500"/>
            <a:chOff x="0" y="-125"/>
            <a:chExt cx="9144300" cy="5143500"/>
          </a:xfrm>
        </p:grpSpPr>
        <p:sp>
          <p:nvSpPr>
            <p:cNvPr id="919" name="Google Shape;919;p87"/>
            <p:cNvSpPr/>
            <p:nvPr/>
          </p:nvSpPr>
          <p:spPr>
            <a:xfrm>
              <a:off x="0" y="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920" name="Google Shape;920;p87"/>
            <p:cNvSpPr/>
            <p:nvPr/>
          </p:nvSpPr>
          <p:spPr>
            <a:xfrm>
              <a:off x="0" y="505180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921" name="Google Shape;921;p87"/>
            <p:cNvSpPr/>
            <p:nvPr/>
          </p:nvSpPr>
          <p:spPr>
            <a:xfrm rot="-5400000">
              <a:off x="-25260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922" name="Google Shape;922;p87"/>
            <p:cNvSpPr/>
            <p:nvPr/>
          </p:nvSpPr>
          <p:spPr>
            <a:xfrm rot="-5400000">
              <a:off x="65268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923" name="Google Shape;923;p87"/>
          <p:cNvSpPr txBox="1"/>
          <p:nvPr>
            <p:ph idx="1" type="body"/>
          </p:nvPr>
        </p:nvSpPr>
        <p:spPr>
          <a:xfrm>
            <a:off x="261775" y="4039275"/>
            <a:ext cx="5958300" cy="838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planation 1">
  <p:cSld name="ONE_COLUMN_TEXT">
    <p:bg>
      <p:bgPr>
        <a:solidFill>
          <a:schemeClr val="dk2"/>
        </a:solidFill>
      </p:bgPr>
    </p:bg>
    <p:spTree>
      <p:nvGrpSpPr>
        <p:cNvPr id="924" name="Shape 924"/>
        <p:cNvGrpSpPr/>
        <p:nvPr/>
      </p:nvGrpSpPr>
      <p:grpSpPr>
        <a:xfrm>
          <a:off x="0" y="0"/>
          <a:ext cx="0" cy="0"/>
          <a:chOff x="0" y="0"/>
          <a:chExt cx="0" cy="0"/>
        </a:xfrm>
      </p:grpSpPr>
      <p:sp>
        <p:nvSpPr>
          <p:cNvPr id="925" name="Google Shape;925;p8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26" name="Google Shape;926;p88"/>
          <p:cNvSpPr/>
          <p:nvPr/>
        </p:nvSpPr>
        <p:spPr>
          <a:xfrm>
            <a:off x="0" y="1765150"/>
            <a:ext cx="9144000" cy="3378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927" name="Google Shape;927;p88"/>
          <p:cNvSpPr txBox="1"/>
          <p:nvPr>
            <p:ph idx="1" type="body"/>
          </p:nvPr>
        </p:nvSpPr>
        <p:spPr>
          <a:xfrm>
            <a:off x="433550" y="295600"/>
            <a:ext cx="1803300" cy="167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
        <p:nvSpPr>
          <p:cNvPr id="928" name="Google Shape;928;p88"/>
          <p:cNvSpPr txBox="1"/>
          <p:nvPr>
            <p:ph idx="2" type="subTitle"/>
          </p:nvPr>
        </p:nvSpPr>
        <p:spPr>
          <a:xfrm>
            <a:off x="433550" y="2197100"/>
            <a:ext cx="7148400" cy="482700"/>
          </a:xfrm>
          <a:prstGeom prst="rect">
            <a:avLst/>
          </a:prstGeom>
        </p:spPr>
        <p:txBody>
          <a:bodyPr anchorCtr="0" anchor="t" bIns="91425" lIns="91425" spcFirstLastPara="1" rIns="91425" wrap="square" tIns="91425">
            <a:noAutofit/>
          </a:bodyPr>
          <a:lstStyle>
            <a:lvl1pPr lvl="0">
              <a:spcBef>
                <a:spcPts val="0"/>
              </a:spcBef>
              <a:spcAft>
                <a:spcPts val="0"/>
              </a:spcAft>
              <a:buSzPts val="2400"/>
              <a:buFont typeface="Spline Sans"/>
              <a:buNone/>
              <a:defRPr b="1" sz="2400">
                <a:latin typeface="Spline Sans"/>
                <a:ea typeface="Spline Sans"/>
                <a:cs typeface="Spline Sans"/>
                <a:sym typeface="Spline Sans"/>
              </a:defRPr>
            </a:lvl1pPr>
            <a:lvl2pPr lvl="1">
              <a:spcBef>
                <a:spcPts val="0"/>
              </a:spcBef>
              <a:spcAft>
                <a:spcPts val="0"/>
              </a:spcAft>
              <a:buSzPts val="2400"/>
              <a:buFont typeface="Spline Sans"/>
              <a:buNone/>
              <a:defRPr b="1" sz="2400">
                <a:latin typeface="Spline Sans"/>
                <a:ea typeface="Spline Sans"/>
                <a:cs typeface="Spline Sans"/>
                <a:sym typeface="Spline Sans"/>
              </a:defRPr>
            </a:lvl2pPr>
            <a:lvl3pPr lvl="2">
              <a:spcBef>
                <a:spcPts val="0"/>
              </a:spcBef>
              <a:spcAft>
                <a:spcPts val="0"/>
              </a:spcAft>
              <a:buSzPts val="2400"/>
              <a:buFont typeface="Spline Sans"/>
              <a:buNone/>
              <a:defRPr b="1" sz="2400">
                <a:latin typeface="Spline Sans"/>
                <a:ea typeface="Spline Sans"/>
                <a:cs typeface="Spline Sans"/>
                <a:sym typeface="Spline Sans"/>
              </a:defRPr>
            </a:lvl3pPr>
            <a:lvl4pPr lvl="3">
              <a:spcBef>
                <a:spcPts val="0"/>
              </a:spcBef>
              <a:spcAft>
                <a:spcPts val="0"/>
              </a:spcAft>
              <a:buSzPts val="2400"/>
              <a:buFont typeface="Spline Sans"/>
              <a:buNone/>
              <a:defRPr b="1" sz="2400">
                <a:latin typeface="Spline Sans"/>
                <a:ea typeface="Spline Sans"/>
                <a:cs typeface="Spline Sans"/>
                <a:sym typeface="Spline Sans"/>
              </a:defRPr>
            </a:lvl4pPr>
            <a:lvl5pPr lvl="4">
              <a:spcBef>
                <a:spcPts val="0"/>
              </a:spcBef>
              <a:spcAft>
                <a:spcPts val="0"/>
              </a:spcAft>
              <a:buSzPts val="2400"/>
              <a:buFont typeface="Spline Sans"/>
              <a:buNone/>
              <a:defRPr b="1" sz="2400">
                <a:latin typeface="Spline Sans"/>
                <a:ea typeface="Spline Sans"/>
                <a:cs typeface="Spline Sans"/>
                <a:sym typeface="Spline Sans"/>
              </a:defRPr>
            </a:lvl5pPr>
            <a:lvl6pPr lvl="5">
              <a:spcBef>
                <a:spcPts val="0"/>
              </a:spcBef>
              <a:spcAft>
                <a:spcPts val="0"/>
              </a:spcAft>
              <a:buSzPts val="2400"/>
              <a:buFont typeface="Spline Sans"/>
              <a:buNone/>
              <a:defRPr b="1" sz="2400">
                <a:latin typeface="Spline Sans"/>
                <a:ea typeface="Spline Sans"/>
                <a:cs typeface="Spline Sans"/>
                <a:sym typeface="Spline Sans"/>
              </a:defRPr>
            </a:lvl6pPr>
            <a:lvl7pPr lvl="6">
              <a:spcBef>
                <a:spcPts val="0"/>
              </a:spcBef>
              <a:spcAft>
                <a:spcPts val="0"/>
              </a:spcAft>
              <a:buSzPts val="2400"/>
              <a:buFont typeface="Spline Sans"/>
              <a:buNone/>
              <a:defRPr b="1" sz="2400">
                <a:latin typeface="Spline Sans"/>
                <a:ea typeface="Spline Sans"/>
                <a:cs typeface="Spline Sans"/>
                <a:sym typeface="Spline Sans"/>
              </a:defRPr>
            </a:lvl7pPr>
            <a:lvl8pPr lvl="7">
              <a:spcBef>
                <a:spcPts val="0"/>
              </a:spcBef>
              <a:spcAft>
                <a:spcPts val="0"/>
              </a:spcAft>
              <a:buSzPts val="2400"/>
              <a:buFont typeface="Spline Sans"/>
              <a:buNone/>
              <a:defRPr b="1" sz="2400">
                <a:latin typeface="Spline Sans"/>
                <a:ea typeface="Spline Sans"/>
                <a:cs typeface="Spline Sans"/>
                <a:sym typeface="Spline Sans"/>
              </a:defRPr>
            </a:lvl8pPr>
            <a:lvl9pPr lvl="8">
              <a:spcBef>
                <a:spcPts val="0"/>
              </a:spcBef>
              <a:spcAft>
                <a:spcPts val="0"/>
              </a:spcAft>
              <a:buSzPts val="2400"/>
              <a:buFont typeface="Spline Sans"/>
              <a:buNone/>
              <a:defRPr b="1" sz="2400">
                <a:latin typeface="Spline Sans"/>
                <a:ea typeface="Spline Sans"/>
                <a:cs typeface="Spline Sans"/>
                <a:sym typeface="Spline Sans"/>
              </a:defRPr>
            </a:lvl9pPr>
          </a:lstStyle>
          <a:p/>
        </p:txBody>
      </p:sp>
      <p:sp>
        <p:nvSpPr>
          <p:cNvPr id="929" name="Google Shape;929;p88"/>
          <p:cNvSpPr txBox="1"/>
          <p:nvPr>
            <p:ph idx="3" type="body"/>
          </p:nvPr>
        </p:nvSpPr>
        <p:spPr>
          <a:xfrm>
            <a:off x="433550" y="2914750"/>
            <a:ext cx="7148400" cy="174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930" name="Google Shape;930;p88"/>
          <p:cNvSpPr txBox="1"/>
          <p:nvPr>
            <p:ph idx="4" type="body"/>
          </p:nvPr>
        </p:nvSpPr>
        <p:spPr>
          <a:xfrm>
            <a:off x="1181100" y="689575"/>
            <a:ext cx="6934200" cy="1079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31" name="Google Shape;931;p88"/>
          <p:cNvSpPr/>
          <p:nvPr/>
        </p:nvSpPr>
        <p:spPr>
          <a:xfrm>
            <a:off x="537600" y="689575"/>
            <a:ext cx="537900" cy="10791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chemeClr val="dk1"/>
              </a:solidFill>
              <a:latin typeface="Spline Sans"/>
              <a:ea typeface="Spline Sans"/>
              <a:cs typeface="Spline Sans"/>
              <a:sym typeface="Spline Sans"/>
            </a:endParaRPr>
          </a:p>
        </p:txBody>
      </p:sp>
      <p:sp>
        <p:nvSpPr>
          <p:cNvPr id="932" name="Google Shape;932;p88"/>
          <p:cNvSpPr txBox="1"/>
          <p:nvPr>
            <p:ph idx="5" type="subTitle"/>
          </p:nvPr>
        </p:nvSpPr>
        <p:spPr>
          <a:xfrm>
            <a:off x="532075" y="679900"/>
            <a:ext cx="548700" cy="55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Font typeface="Spline Sans"/>
              <a:buNone/>
              <a:defRPr b="1" sz="2400">
                <a:latin typeface="Spline Sans"/>
                <a:ea typeface="Spline Sans"/>
                <a:cs typeface="Spline Sans"/>
                <a:sym typeface="Spline Sans"/>
              </a:defRPr>
            </a:lvl1pPr>
            <a:lvl2pPr lvl="1">
              <a:spcBef>
                <a:spcPts val="0"/>
              </a:spcBef>
              <a:spcAft>
                <a:spcPts val="0"/>
              </a:spcAft>
              <a:buSzPts val="2800"/>
              <a:buFont typeface="Spline Sans"/>
              <a:buNone/>
              <a:defRPr b="1">
                <a:latin typeface="Spline Sans"/>
                <a:ea typeface="Spline Sans"/>
                <a:cs typeface="Spline Sans"/>
                <a:sym typeface="Spline Sans"/>
              </a:defRPr>
            </a:lvl2pPr>
            <a:lvl3pPr lvl="2">
              <a:spcBef>
                <a:spcPts val="0"/>
              </a:spcBef>
              <a:spcAft>
                <a:spcPts val="0"/>
              </a:spcAft>
              <a:buSzPts val="2800"/>
              <a:buFont typeface="Spline Sans"/>
              <a:buNone/>
              <a:defRPr b="1">
                <a:latin typeface="Spline Sans"/>
                <a:ea typeface="Spline Sans"/>
                <a:cs typeface="Spline Sans"/>
                <a:sym typeface="Spline Sans"/>
              </a:defRPr>
            </a:lvl3pPr>
            <a:lvl4pPr lvl="3">
              <a:spcBef>
                <a:spcPts val="0"/>
              </a:spcBef>
              <a:spcAft>
                <a:spcPts val="0"/>
              </a:spcAft>
              <a:buSzPts val="2800"/>
              <a:buFont typeface="Spline Sans"/>
              <a:buNone/>
              <a:defRPr b="1">
                <a:latin typeface="Spline Sans"/>
                <a:ea typeface="Spline Sans"/>
                <a:cs typeface="Spline Sans"/>
                <a:sym typeface="Spline Sans"/>
              </a:defRPr>
            </a:lvl4pPr>
            <a:lvl5pPr lvl="4">
              <a:spcBef>
                <a:spcPts val="0"/>
              </a:spcBef>
              <a:spcAft>
                <a:spcPts val="0"/>
              </a:spcAft>
              <a:buSzPts val="2800"/>
              <a:buFont typeface="Spline Sans"/>
              <a:buNone/>
              <a:defRPr b="1">
                <a:latin typeface="Spline Sans"/>
                <a:ea typeface="Spline Sans"/>
                <a:cs typeface="Spline Sans"/>
                <a:sym typeface="Spline Sans"/>
              </a:defRPr>
            </a:lvl5pPr>
            <a:lvl6pPr lvl="5">
              <a:spcBef>
                <a:spcPts val="0"/>
              </a:spcBef>
              <a:spcAft>
                <a:spcPts val="0"/>
              </a:spcAft>
              <a:buSzPts val="2800"/>
              <a:buFont typeface="Spline Sans"/>
              <a:buNone/>
              <a:defRPr b="1">
                <a:latin typeface="Spline Sans"/>
                <a:ea typeface="Spline Sans"/>
                <a:cs typeface="Spline Sans"/>
                <a:sym typeface="Spline Sans"/>
              </a:defRPr>
            </a:lvl6pPr>
            <a:lvl7pPr lvl="6">
              <a:spcBef>
                <a:spcPts val="0"/>
              </a:spcBef>
              <a:spcAft>
                <a:spcPts val="0"/>
              </a:spcAft>
              <a:buSzPts val="2800"/>
              <a:buFont typeface="Spline Sans"/>
              <a:buNone/>
              <a:defRPr b="1">
                <a:latin typeface="Spline Sans"/>
                <a:ea typeface="Spline Sans"/>
                <a:cs typeface="Spline Sans"/>
                <a:sym typeface="Spline Sans"/>
              </a:defRPr>
            </a:lvl7pPr>
            <a:lvl8pPr lvl="7">
              <a:spcBef>
                <a:spcPts val="0"/>
              </a:spcBef>
              <a:spcAft>
                <a:spcPts val="0"/>
              </a:spcAft>
              <a:buSzPts val="2800"/>
              <a:buFont typeface="Spline Sans"/>
              <a:buNone/>
              <a:defRPr b="1">
                <a:latin typeface="Spline Sans"/>
                <a:ea typeface="Spline Sans"/>
                <a:cs typeface="Spline Sans"/>
                <a:sym typeface="Spline Sans"/>
              </a:defRPr>
            </a:lvl8pPr>
            <a:lvl9pPr lvl="8">
              <a:spcBef>
                <a:spcPts val="0"/>
              </a:spcBef>
              <a:spcAft>
                <a:spcPts val="0"/>
              </a:spcAft>
              <a:buSzPts val="2800"/>
              <a:buFont typeface="Spline Sans"/>
              <a:buNone/>
              <a:defRPr b="1">
                <a:latin typeface="Spline Sans"/>
                <a:ea typeface="Spline Sans"/>
                <a:cs typeface="Spline Sans"/>
                <a:sym typeface="Spline Sans"/>
              </a:defRPr>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planation 2">
  <p:cSld name="ONE_COLUMN_TEXT_1">
    <p:bg>
      <p:bgPr>
        <a:solidFill>
          <a:schemeClr val="dk2"/>
        </a:solidFill>
      </p:bgPr>
    </p:bg>
    <p:spTree>
      <p:nvGrpSpPr>
        <p:cNvPr id="933" name="Shape 933"/>
        <p:cNvGrpSpPr/>
        <p:nvPr/>
      </p:nvGrpSpPr>
      <p:grpSpPr>
        <a:xfrm>
          <a:off x="0" y="0"/>
          <a:ext cx="0" cy="0"/>
          <a:chOff x="0" y="0"/>
          <a:chExt cx="0" cy="0"/>
        </a:xfrm>
      </p:grpSpPr>
      <p:sp>
        <p:nvSpPr>
          <p:cNvPr id="934" name="Google Shape;934;p89"/>
          <p:cNvSpPr/>
          <p:nvPr/>
        </p:nvSpPr>
        <p:spPr>
          <a:xfrm>
            <a:off x="0" y="1227375"/>
            <a:ext cx="9144000" cy="3916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35" name="Google Shape;935;p8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36" name="Google Shape;936;p89"/>
          <p:cNvSpPr txBox="1"/>
          <p:nvPr>
            <p:ph idx="1" type="body"/>
          </p:nvPr>
        </p:nvSpPr>
        <p:spPr>
          <a:xfrm>
            <a:off x="433550" y="295600"/>
            <a:ext cx="1803300" cy="167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
        <p:nvSpPr>
          <p:cNvPr id="937" name="Google Shape;937;p89"/>
          <p:cNvSpPr txBox="1"/>
          <p:nvPr>
            <p:ph idx="2" type="subTitle"/>
          </p:nvPr>
        </p:nvSpPr>
        <p:spPr>
          <a:xfrm>
            <a:off x="433550" y="1673375"/>
            <a:ext cx="4100400" cy="482700"/>
          </a:xfrm>
          <a:prstGeom prst="rect">
            <a:avLst/>
          </a:prstGeom>
        </p:spPr>
        <p:txBody>
          <a:bodyPr anchorCtr="0" anchor="t" bIns="91425" lIns="91425" spcFirstLastPara="1" rIns="91425" wrap="square" tIns="91425">
            <a:noAutofit/>
          </a:bodyPr>
          <a:lstStyle>
            <a:lvl1pPr lvl="0">
              <a:spcBef>
                <a:spcPts val="0"/>
              </a:spcBef>
              <a:spcAft>
                <a:spcPts val="0"/>
              </a:spcAft>
              <a:buSzPts val="2400"/>
              <a:buFont typeface="Spline Sans"/>
              <a:buNone/>
              <a:defRPr b="1" sz="2400">
                <a:latin typeface="Spline Sans"/>
                <a:ea typeface="Spline Sans"/>
                <a:cs typeface="Spline Sans"/>
                <a:sym typeface="Spline Sans"/>
              </a:defRPr>
            </a:lvl1pPr>
            <a:lvl2pPr lvl="1">
              <a:spcBef>
                <a:spcPts val="0"/>
              </a:spcBef>
              <a:spcAft>
                <a:spcPts val="0"/>
              </a:spcAft>
              <a:buSzPts val="2400"/>
              <a:buFont typeface="Spline Sans"/>
              <a:buNone/>
              <a:defRPr b="1" sz="2400">
                <a:latin typeface="Spline Sans"/>
                <a:ea typeface="Spline Sans"/>
                <a:cs typeface="Spline Sans"/>
                <a:sym typeface="Spline Sans"/>
              </a:defRPr>
            </a:lvl2pPr>
            <a:lvl3pPr lvl="2">
              <a:spcBef>
                <a:spcPts val="0"/>
              </a:spcBef>
              <a:spcAft>
                <a:spcPts val="0"/>
              </a:spcAft>
              <a:buSzPts val="2400"/>
              <a:buFont typeface="Spline Sans"/>
              <a:buNone/>
              <a:defRPr b="1" sz="2400">
                <a:latin typeface="Spline Sans"/>
                <a:ea typeface="Spline Sans"/>
                <a:cs typeface="Spline Sans"/>
                <a:sym typeface="Spline Sans"/>
              </a:defRPr>
            </a:lvl3pPr>
            <a:lvl4pPr lvl="3">
              <a:spcBef>
                <a:spcPts val="0"/>
              </a:spcBef>
              <a:spcAft>
                <a:spcPts val="0"/>
              </a:spcAft>
              <a:buSzPts val="2400"/>
              <a:buFont typeface="Spline Sans"/>
              <a:buNone/>
              <a:defRPr b="1" sz="2400">
                <a:latin typeface="Spline Sans"/>
                <a:ea typeface="Spline Sans"/>
                <a:cs typeface="Spline Sans"/>
                <a:sym typeface="Spline Sans"/>
              </a:defRPr>
            </a:lvl4pPr>
            <a:lvl5pPr lvl="4">
              <a:spcBef>
                <a:spcPts val="0"/>
              </a:spcBef>
              <a:spcAft>
                <a:spcPts val="0"/>
              </a:spcAft>
              <a:buSzPts val="2400"/>
              <a:buFont typeface="Spline Sans"/>
              <a:buNone/>
              <a:defRPr b="1" sz="2400">
                <a:latin typeface="Spline Sans"/>
                <a:ea typeface="Spline Sans"/>
                <a:cs typeface="Spline Sans"/>
                <a:sym typeface="Spline Sans"/>
              </a:defRPr>
            </a:lvl5pPr>
            <a:lvl6pPr lvl="5">
              <a:spcBef>
                <a:spcPts val="0"/>
              </a:spcBef>
              <a:spcAft>
                <a:spcPts val="0"/>
              </a:spcAft>
              <a:buSzPts val="2400"/>
              <a:buFont typeface="Spline Sans"/>
              <a:buNone/>
              <a:defRPr b="1" sz="2400">
                <a:latin typeface="Spline Sans"/>
                <a:ea typeface="Spline Sans"/>
                <a:cs typeface="Spline Sans"/>
                <a:sym typeface="Spline Sans"/>
              </a:defRPr>
            </a:lvl6pPr>
            <a:lvl7pPr lvl="6">
              <a:spcBef>
                <a:spcPts val="0"/>
              </a:spcBef>
              <a:spcAft>
                <a:spcPts val="0"/>
              </a:spcAft>
              <a:buSzPts val="2400"/>
              <a:buFont typeface="Spline Sans"/>
              <a:buNone/>
              <a:defRPr b="1" sz="2400">
                <a:latin typeface="Spline Sans"/>
                <a:ea typeface="Spline Sans"/>
                <a:cs typeface="Spline Sans"/>
                <a:sym typeface="Spline Sans"/>
              </a:defRPr>
            </a:lvl7pPr>
            <a:lvl8pPr lvl="7">
              <a:spcBef>
                <a:spcPts val="0"/>
              </a:spcBef>
              <a:spcAft>
                <a:spcPts val="0"/>
              </a:spcAft>
              <a:buSzPts val="2400"/>
              <a:buFont typeface="Spline Sans"/>
              <a:buNone/>
              <a:defRPr b="1" sz="2400">
                <a:latin typeface="Spline Sans"/>
                <a:ea typeface="Spline Sans"/>
                <a:cs typeface="Spline Sans"/>
                <a:sym typeface="Spline Sans"/>
              </a:defRPr>
            </a:lvl8pPr>
            <a:lvl9pPr lvl="8">
              <a:spcBef>
                <a:spcPts val="0"/>
              </a:spcBef>
              <a:spcAft>
                <a:spcPts val="0"/>
              </a:spcAft>
              <a:buSzPts val="2400"/>
              <a:buFont typeface="Spline Sans"/>
              <a:buNone/>
              <a:defRPr b="1" sz="2400">
                <a:latin typeface="Spline Sans"/>
                <a:ea typeface="Spline Sans"/>
                <a:cs typeface="Spline Sans"/>
                <a:sym typeface="Spline Sans"/>
              </a:defRPr>
            </a:lvl9pPr>
          </a:lstStyle>
          <a:p/>
        </p:txBody>
      </p:sp>
      <p:sp>
        <p:nvSpPr>
          <p:cNvPr id="938" name="Google Shape;938;p89"/>
          <p:cNvSpPr txBox="1"/>
          <p:nvPr>
            <p:ph idx="3" type="body"/>
          </p:nvPr>
        </p:nvSpPr>
        <p:spPr>
          <a:xfrm>
            <a:off x="433550" y="2391025"/>
            <a:ext cx="3795600" cy="2382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939" name="Google Shape;939;p89"/>
          <p:cNvSpPr txBox="1"/>
          <p:nvPr>
            <p:ph idx="4" type="body"/>
          </p:nvPr>
        </p:nvSpPr>
        <p:spPr>
          <a:xfrm>
            <a:off x="1181100" y="692750"/>
            <a:ext cx="6934200" cy="5379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40" name="Google Shape;940;p89"/>
          <p:cNvSpPr/>
          <p:nvPr/>
        </p:nvSpPr>
        <p:spPr>
          <a:xfrm>
            <a:off x="537600" y="689575"/>
            <a:ext cx="537900" cy="5379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chemeClr val="dk1"/>
              </a:solidFill>
              <a:latin typeface="Spline Sans"/>
              <a:ea typeface="Spline Sans"/>
              <a:cs typeface="Spline Sans"/>
              <a:sym typeface="Spline Sans"/>
            </a:endParaRPr>
          </a:p>
        </p:txBody>
      </p:sp>
      <p:sp>
        <p:nvSpPr>
          <p:cNvPr id="941" name="Google Shape;941;p89"/>
          <p:cNvSpPr txBox="1"/>
          <p:nvPr>
            <p:ph idx="5" type="subTitle"/>
          </p:nvPr>
        </p:nvSpPr>
        <p:spPr>
          <a:xfrm>
            <a:off x="532075" y="679900"/>
            <a:ext cx="548700" cy="55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Font typeface="Spline Sans"/>
              <a:buNone/>
              <a:defRPr b="1" sz="2400">
                <a:latin typeface="Spline Sans"/>
                <a:ea typeface="Spline Sans"/>
                <a:cs typeface="Spline Sans"/>
                <a:sym typeface="Spline Sans"/>
              </a:defRPr>
            </a:lvl1pPr>
            <a:lvl2pPr lvl="1">
              <a:spcBef>
                <a:spcPts val="0"/>
              </a:spcBef>
              <a:spcAft>
                <a:spcPts val="0"/>
              </a:spcAft>
              <a:buSzPts val="2800"/>
              <a:buFont typeface="Spline Sans"/>
              <a:buNone/>
              <a:defRPr b="1">
                <a:latin typeface="Spline Sans"/>
                <a:ea typeface="Spline Sans"/>
                <a:cs typeface="Spline Sans"/>
                <a:sym typeface="Spline Sans"/>
              </a:defRPr>
            </a:lvl2pPr>
            <a:lvl3pPr lvl="2">
              <a:spcBef>
                <a:spcPts val="0"/>
              </a:spcBef>
              <a:spcAft>
                <a:spcPts val="0"/>
              </a:spcAft>
              <a:buSzPts val="2800"/>
              <a:buFont typeface="Spline Sans"/>
              <a:buNone/>
              <a:defRPr b="1">
                <a:latin typeface="Spline Sans"/>
                <a:ea typeface="Spline Sans"/>
                <a:cs typeface="Spline Sans"/>
                <a:sym typeface="Spline Sans"/>
              </a:defRPr>
            </a:lvl3pPr>
            <a:lvl4pPr lvl="3">
              <a:spcBef>
                <a:spcPts val="0"/>
              </a:spcBef>
              <a:spcAft>
                <a:spcPts val="0"/>
              </a:spcAft>
              <a:buSzPts val="2800"/>
              <a:buFont typeface="Spline Sans"/>
              <a:buNone/>
              <a:defRPr b="1">
                <a:latin typeface="Spline Sans"/>
                <a:ea typeface="Spline Sans"/>
                <a:cs typeface="Spline Sans"/>
                <a:sym typeface="Spline Sans"/>
              </a:defRPr>
            </a:lvl4pPr>
            <a:lvl5pPr lvl="4">
              <a:spcBef>
                <a:spcPts val="0"/>
              </a:spcBef>
              <a:spcAft>
                <a:spcPts val="0"/>
              </a:spcAft>
              <a:buSzPts val="2800"/>
              <a:buFont typeface="Spline Sans"/>
              <a:buNone/>
              <a:defRPr b="1">
                <a:latin typeface="Spline Sans"/>
                <a:ea typeface="Spline Sans"/>
                <a:cs typeface="Spline Sans"/>
                <a:sym typeface="Spline Sans"/>
              </a:defRPr>
            </a:lvl5pPr>
            <a:lvl6pPr lvl="5">
              <a:spcBef>
                <a:spcPts val="0"/>
              </a:spcBef>
              <a:spcAft>
                <a:spcPts val="0"/>
              </a:spcAft>
              <a:buSzPts val="2800"/>
              <a:buFont typeface="Spline Sans"/>
              <a:buNone/>
              <a:defRPr b="1">
                <a:latin typeface="Spline Sans"/>
                <a:ea typeface="Spline Sans"/>
                <a:cs typeface="Spline Sans"/>
                <a:sym typeface="Spline Sans"/>
              </a:defRPr>
            </a:lvl6pPr>
            <a:lvl7pPr lvl="6">
              <a:spcBef>
                <a:spcPts val="0"/>
              </a:spcBef>
              <a:spcAft>
                <a:spcPts val="0"/>
              </a:spcAft>
              <a:buSzPts val="2800"/>
              <a:buFont typeface="Spline Sans"/>
              <a:buNone/>
              <a:defRPr b="1">
                <a:latin typeface="Spline Sans"/>
                <a:ea typeface="Spline Sans"/>
                <a:cs typeface="Spline Sans"/>
                <a:sym typeface="Spline Sans"/>
              </a:defRPr>
            </a:lvl7pPr>
            <a:lvl8pPr lvl="7">
              <a:spcBef>
                <a:spcPts val="0"/>
              </a:spcBef>
              <a:spcAft>
                <a:spcPts val="0"/>
              </a:spcAft>
              <a:buSzPts val="2800"/>
              <a:buFont typeface="Spline Sans"/>
              <a:buNone/>
              <a:defRPr b="1">
                <a:latin typeface="Spline Sans"/>
                <a:ea typeface="Spline Sans"/>
                <a:cs typeface="Spline Sans"/>
                <a:sym typeface="Spline Sans"/>
              </a:defRPr>
            </a:lvl8pPr>
            <a:lvl9pPr lvl="8">
              <a:spcBef>
                <a:spcPts val="0"/>
              </a:spcBef>
              <a:spcAft>
                <a:spcPts val="0"/>
              </a:spcAft>
              <a:buSzPts val="2800"/>
              <a:buFont typeface="Spline Sans"/>
              <a:buNone/>
              <a:defRPr b="1">
                <a:latin typeface="Spline Sans"/>
                <a:ea typeface="Spline Sans"/>
                <a:cs typeface="Spline Sans"/>
                <a:sym typeface="Spline Sans"/>
              </a:defRPr>
            </a:lvl9pPr>
          </a:lstStyle>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MAIN_POINT">
    <p:spTree>
      <p:nvGrpSpPr>
        <p:cNvPr id="942" name="Shape 942"/>
        <p:cNvGrpSpPr/>
        <p:nvPr/>
      </p:nvGrpSpPr>
      <p:grpSpPr>
        <a:xfrm>
          <a:off x="0" y="0"/>
          <a:ext cx="0" cy="0"/>
          <a:chOff x="0" y="0"/>
          <a:chExt cx="0" cy="0"/>
        </a:xfrm>
      </p:grpSpPr>
      <p:sp>
        <p:nvSpPr>
          <p:cNvPr id="943" name="Google Shape;943;p9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44" name="Google Shape;944;p90"/>
          <p:cNvSpPr txBox="1"/>
          <p:nvPr>
            <p:ph type="title"/>
          </p:nvPr>
        </p:nvSpPr>
        <p:spPr>
          <a:xfrm>
            <a:off x="408650" y="463000"/>
            <a:ext cx="44196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title and description">
  <p:cSld name="SECTION_TITLE_AND_DESCRIPTION">
    <p:spTree>
      <p:nvGrpSpPr>
        <p:cNvPr id="945" name="Shape 945"/>
        <p:cNvGrpSpPr/>
        <p:nvPr/>
      </p:nvGrpSpPr>
      <p:grpSpPr>
        <a:xfrm>
          <a:off x="0" y="0"/>
          <a:ext cx="0" cy="0"/>
          <a:chOff x="0" y="0"/>
          <a:chExt cx="0" cy="0"/>
        </a:xfrm>
      </p:grpSpPr>
      <p:sp>
        <p:nvSpPr>
          <p:cNvPr id="946" name="Google Shape;946;p9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9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948" name="Google Shape;948;p91"/>
          <p:cNvSpPr txBox="1"/>
          <p:nvPr>
            <p:ph idx="1" type="subTitle"/>
          </p:nvPr>
        </p:nvSpPr>
        <p:spPr>
          <a:xfrm>
            <a:off x="265500" y="2803075"/>
            <a:ext cx="4045200" cy="1235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949" name="Google Shape;949;p9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1">
  <p:cSld name="CUSTOM_7">
    <p:bg>
      <p:bgPr>
        <a:solidFill>
          <a:schemeClr val="dk2"/>
        </a:solidFill>
      </p:bgPr>
    </p:bg>
    <p:spTree>
      <p:nvGrpSpPr>
        <p:cNvPr id="96" name="Shape 96"/>
        <p:cNvGrpSpPr/>
        <p:nvPr/>
      </p:nvGrpSpPr>
      <p:grpSpPr>
        <a:xfrm>
          <a:off x="0" y="0"/>
          <a:ext cx="0" cy="0"/>
          <a:chOff x="0" y="0"/>
          <a:chExt cx="0" cy="0"/>
        </a:xfrm>
      </p:grpSpPr>
      <p:sp>
        <p:nvSpPr>
          <p:cNvPr id="97" name="Google Shape;97;p10"/>
          <p:cNvSpPr/>
          <p:nvPr>
            <p:ph idx="2" type="pic"/>
          </p:nvPr>
        </p:nvSpPr>
        <p:spPr>
          <a:xfrm>
            <a:off x="274950" y="1159275"/>
            <a:ext cx="2096400" cy="3705000"/>
          </a:xfrm>
          <a:prstGeom prst="roundRect">
            <a:avLst>
              <a:gd fmla="val 11005" name="adj"/>
            </a:avLst>
          </a:prstGeom>
          <a:noFill/>
          <a:ln cap="flat" cmpd="sng" w="9525">
            <a:solidFill>
              <a:srgbClr val="000000"/>
            </a:solidFill>
            <a:prstDash val="solid"/>
            <a:round/>
            <a:headEnd len="sm" w="sm" type="none"/>
            <a:tailEnd len="sm" w="sm" type="none"/>
          </a:ln>
        </p:spPr>
      </p:sp>
      <p:sp>
        <p:nvSpPr>
          <p:cNvPr id="98" name="Google Shape;98;p10"/>
          <p:cNvSpPr/>
          <p:nvPr/>
        </p:nvSpPr>
        <p:spPr>
          <a:xfrm>
            <a:off x="2547100" y="284775"/>
            <a:ext cx="6326700" cy="70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99" name="Google Shape;99;p10"/>
          <p:cNvSpPr/>
          <p:nvPr/>
        </p:nvSpPr>
        <p:spPr>
          <a:xfrm>
            <a:off x="2547100" y="1164975"/>
            <a:ext cx="6326700" cy="3693600"/>
          </a:xfrm>
          <a:prstGeom prst="roundRect">
            <a:avLst>
              <a:gd fmla="val 5734"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00" name="Google Shape;100;p10"/>
          <p:cNvSpPr/>
          <p:nvPr/>
        </p:nvSpPr>
        <p:spPr>
          <a:xfrm>
            <a:off x="274950" y="284775"/>
            <a:ext cx="2096400" cy="704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101" name="Google Shape;101;p10"/>
          <p:cNvSpPr txBox="1"/>
          <p:nvPr/>
        </p:nvSpPr>
        <p:spPr>
          <a:xfrm>
            <a:off x="2840350" y="1414100"/>
            <a:ext cx="5740200" cy="3169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sz="1600">
              <a:latin typeface="DM Sans"/>
              <a:ea typeface="DM Sans"/>
              <a:cs typeface="DM Sans"/>
              <a:sym typeface="DM Sans"/>
            </a:endParaRPr>
          </a:p>
        </p:txBody>
      </p:sp>
      <p:sp>
        <p:nvSpPr>
          <p:cNvPr id="102" name="Google Shape;102;p10"/>
          <p:cNvSpPr txBox="1"/>
          <p:nvPr>
            <p:ph idx="1" type="body"/>
          </p:nvPr>
        </p:nvSpPr>
        <p:spPr>
          <a:xfrm>
            <a:off x="2845275" y="1412150"/>
            <a:ext cx="5732400" cy="31668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03" name="Google Shape;103;p10"/>
          <p:cNvSpPr txBox="1"/>
          <p:nvPr>
            <p:ph type="title"/>
          </p:nvPr>
        </p:nvSpPr>
        <p:spPr>
          <a:xfrm>
            <a:off x="254710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04" name="Google Shape;104;p10"/>
          <p:cNvSpPr txBox="1"/>
          <p:nvPr>
            <p:ph idx="3" type="subTitle"/>
          </p:nvPr>
        </p:nvSpPr>
        <p:spPr>
          <a:xfrm>
            <a:off x="274950" y="284775"/>
            <a:ext cx="20964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60" Type="http://schemas.openxmlformats.org/officeDocument/2006/relationships/theme" Target="../theme/theme1.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9" Type="http://schemas.openxmlformats.org/officeDocument/2006/relationships/slideLayout" Target="../slideLayouts/slideLayout68.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31" Type="http://schemas.openxmlformats.org/officeDocument/2006/relationships/theme" Target="../theme/theme3.xml"/><Relationship Id="rId30" Type="http://schemas.openxmlformats.org/officeDocument/2006/relationships/slideLayout" Target="../slideLayouts/slideLayout89.xml"/><Relationship Id="rId20" Type="http://schemas.openxmlformats.org/officeDocument/2006/relationships/slideLayout" Target="../slideLayouts/slideLayout79.xml"/><Relationship Id="rId22" Type="http://schemas.openxmlformats.org/officeDocument/2006/relationships/slideLayout" Target="../slideLayouts/slideLayout81.xml"/><Relationship Id="rId21" Type="http://schemas.openxmlformats.org/officeDocument/2006/relationships/slideLayout" Target="../slideLayouts/slideLayout80.xml"/><Relationship Id="rId24" Type="http://schemas.openxmlformats.org/officeDocument/2006/relationships/slideLayout" Target="../slideLayouts/slideLayout83.xml"/><Relationship Id="rId23" Type="http://schemas.openxmlformats.org/officeDocument/2006/relationships/slideLayout" Target="../slideLayouts/slideLayout82.xml"/><Relationship Id="rId26" Type="http://schemas.openxmlformats.org/officeDocument/2006/relationships/slideLayout" Target="../slideLayouts/slideLayout85.xml"/><Relationship Id="rId25" Type="http://schemas.openxmlformats.org/officeDocument/2006/relationships/slideLayout" Target="../slideLayouts/slideLayout84.xml"/><Relationship Id="rId28" Type="http://schemas.openxmlformats.org/officeDocument/2006/relationships/slideLayout" Target="../slideLayouts/slideLayout87.xml"/><Relationship Id="rId27" Type="http://schemas.openxmlformats.org/officeDocument/2006/relationships/slideLayout" Target="../slideLayouts/slideLayout86.xml"/><Relationship Id="rId29" Type="http://schemas.openxmlformats.org/officeDocument/2006/relationships/slideLayout" Target="../slideLayouts/slideLayout88.xml"/><Relationship Id="rId11" Type="http://schemas.openxmlformats.org/officeDocument/2006/relationships/slideLayout" Target="../slideLayouts/slideLayout70.xml"/><Relationship Id="rId10" Type="http://schemas.openxmlformats.org/officeDocument/2006/relationships/slideLayout" Target="../slideLayouts/slideLayout69.xml"/><Relationship Id="rId13" Type="http://schemas.openxmlformats.org/officeDocument/2006/relationships/slideLayout" Target="../slideLayouts/slideLayout72.xml"/><Relationship Id="rId12" Type="http://schemas.openxmlformats.org/officeDocument/2006/relationships/slideLayout" Target="../slideLayouts/slideLayout71.xml"/><Relationship Id="rId15" Type="http://schemas.openxmlformats.org/officeDocument/2006/relationships/slideLayout" Target="../slideLayouts/slideLayout74.xml"/><Relationship Id="rId14" Type="http://schemas.openxmlformats.org/officeDocument/2006/relationships/slideLayout" Target="../slideLayouts/slideLayout73.xml"/><Relationship Id="rId17" Type="http://schemas.openxmlformats.org/officeDocument/2006/relationships/slideLayout" Target="../slideLayouts/slideLayout76.xml"/><Relationship Id="rId16" Type="http://schemas.openxmlformats.org/officeDocument/2006/relationships/slideLayout" Target="../slideLayouts/slideLayout75.xml"/><Relationship Id="rId19" Type="http://schemas.openxmlformats.org/officeDocument/2006/relationships/slideLayout" Target="../slideLayouts/slideLayout78.xml"/><Relationship Id="rId18"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4200"/>
              <a:buFont typeface="Della Respira"/>
              <a:buNone/>
              <a:defRPr b="1" sz="4200">
                <a:solidFill>
                  <a:schemeClr val="dk1"/>
                </a:solidFill>
                <a:latin typeface="Della Respira"/>
                <a:ea typeface="Della Respira"/>
                <a:cs typeface="Della Respira"/>
                <a:sym typeface="Della Respira"/>
              </a:defRPr>
            </a:lvl1pPr>
            <a:lvl2pPr lvl="1">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2pPr>
            <a:lvl3pPr lvl="2">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3pPr>
            <a:lvl4pPr lvl="3">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4pPr>
            <a:lvl5pPr lvl="4">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5pPr>
            <a:lvl6pPr lvl="5">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6pPr>
            <a:lvl7pPr lvl="6">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7pPr>
            <a:lvl8pPr lvl="7">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8pPr>
            <a:lvl9pPr lvl="8">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9pPr>
          </a:lstStyle>
          <a:p/>
        </p:txBody>
      </p:sp>
      <p:sp>
        <p:nvSpPr>
          <p:cNvPr id="7" name="Google Shape;7;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DM Sans"/>
                <a:ea typeface="DM Sans"/>
                <a:cs typeface="DM Sans"/>
                <a:sym typeface="DM Sans"/>
              </a:defRPr>
            </a:lvl1pPr>
            <a:lvl2pPr lvl="1" algn="r">
              <a:buNone/>
              <a:defRPr sz="1000">
                <a:solidFill>
                  <a:schemeClr val="dk1"/>
                </a:solidFill>
                <a:latin typeface="DM Sans"/>
                <a:ea typeface="DM Sans"/>
                <a:cs typeface="DM Sans"/>
                <a:sym typeface="DM Sans"/>
              </a:defRPr>
            </a:lvl2pPr>
            <a:lvl3pPr lvl="2" algn="r">
              <a:buNone/>
              <a:defRPr sz="1000">
                <a:solidFill>
                  <a:schemeClr val="dk1"/>
                </a:solidFill>
                <a:latin typeface="DM Sans"/>
                <a:ea typeface="DM Sans"/>
                <a:cs typeface="DM Sans"/>
                <a:sym typeface="DM Sans"/>
              </a:defRPr>
            </a:lvl3pPr>
            <a:lvl4pPr lvl="3" algn="r">
              <a:buNone/>
              <a:defRPr sz="1000">
                <a:solidFill>
                  <a:schemeClr val="dk1"/>
                </a:solidFill>
                <a:latin typeface="DM Sans"/>
                <a:ea typeface="DM Sans"/>
                <a:cs typeface="DM Sans"/>
                <a:sym typeface="DM Sans"/>
              </a:defRPr>
            </a:lvl4pPr>
            <a:lvl5pPr lvl="4" algn="r">
              <a:buNone/>
              <a:defRPr sz="1000">
                <a:solidFill>
                  <a:schemeClr val="dk1"/>
                </a:solidFill>
                <a:latin typeface="DM Sans"/>
                <a:ea typeface="DM Sans"/>
                <a:cs typeface="DM Sans"/>
                <a:sym typeface="DM Sans"/>
              </a:defRPr>
            </a:lvl5pPr>
            <a:lvl6pPr lvl="5" algn="r">
              <a:buNone/>
              <a:defRPr sz="1000">
                <a:solidFill>
                  <a:schemeClr val="dk1"/>
                </a:solidFill>
                <a:latin typeface="DM Sans"/>
                <a:ea typeface="DM Sans"/>
                <a:cs typeface="DM Sans"/>
                <a:sym typeface="DM Sans"/>
              </a:defRPr>
            </a:lvl6pPr>
            <a:lvl7pPr lvl="6" algn="r">
              <a:buNone/>
              <a:defRPr sz="1000">
                <a:solidFill>
                  <a:schemeClr val="dk1"/>
                </a:solidFill>
                <a:latin typeface="DM Sans"/>
                <a:ea typeface="DM Sans"/>
                <a:cs typeface="DM Sans"/>
                <a:sym typeface="DM Sans"/>
              </a:defRPr>
            </a:lvl7pPr>
            <a:lvl8pPr lvl="7" algn="r">
              <a:buNone/>
              <a:defRPr sz="1000">
                <a:solidFill>
                  <a:schemeClr val="dk1"/>
                </a:solidFill>
                <a:latin typeface="DM Sans"/>
                <a:ea typeface="DM Sans"/>
                <a:cs typeface="DM Sans"/>
                <a:sym typeface="DM Sans"/>
              </a:defRPr>
            </a:lvl8pPr>
            <a:lvl9pPr lvl="8" algn="r">
              <a:buNone/>
              <a:defRPr sz="10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8" name="Google Shape;8;p1"/>
          <p:cNvSpPr txBox="1"/>
          <p:nvPr>
            <p:ph idx="1" type="body"/>
          </p:nvPr>
        </p:nvSpPr>
        <p:spPr>
          <a:xfrm>
            <a:off x="3010150" y="1510025"/>
            <a:ext cx="5522700" cy="2013300"/>
          </a:xfrm>
          <a:prstGeom prst="rect">
            <a:avLst/>
          </a:prstGeom>
          <a:noFill/>
          <a:ln>
            <a:noFill/>
          </a:ln>
        </p:spPr>
        <p:txBody>
          <a:bodyPr anchorCtr="0" anchor="t" bIns="91425" lIns="91425" spcFirstLastPara="1" rIns="91425" wrap="square" tIns="91425">
            <a:noAutofit/>
          </a:bodyPr>
          <a:lstStyle>
            <a:lvl1pPr indent="-330200" lvl="0" marL="457200">
              <a:spcBef>
                <a:spcPts val="0"/>
              </a:spcBef>
              <a:spcAft>
                <a:spcPts val="0"/>
              </a:spcAft>
              <a:buSzPts val="1600"/>
              <a:buFont typeface="DM Sans"/>
              <a:buChar char="●"/>
              <a:defRPr sz="1600">
                <a:latin typeface="DM Sans"/>
                <a:ea typeface="DM Sans"/>
                <a:cs typeface="DM Sans"/>
                <a:sym typeface="DM Sans"/>
              </a:defRPr>
            </a:lvl1pPr>
            <a:lvl2pPr indent="-330200" lvl="1" marL="914400">
              <a:spcBef>
                <a:spcPts val="0"/>
              </a:spcBef>
              <a:spcAft>
                <a:spcPts val="0"/>
              </a:spcAft>
              <a:buSzPts val="1600"/>
              <a:buFont typeface="DM Sans"/>
              <a:buChar char="○"/>
              <a:defRPr sz="1600">
                <a:latin typeface="DM Sans"/>
                <a:ea typeface="DM Sans"/>
                <a:cs typeface="DM Sans"/>
                <a:sym typeface="DM Sans"/>
              </a:defRPr>
            </a:lvl2pPr>
            <a:lvl3pPr indent="-330200" lvl="2" marL="1371600">
              <a:spcBef>
                <a:spcPts val="0"/>
              </a:spcBef>
              <a:spcAft>
                <a:spcPts val="0"/>
              </a:spcAft>
              <a:buSzPts val="1600"/>
              <a:buFont typeface="DM Sans"/>
              <a:buChar char="■"/>
              <a:defRPr sz="1600">
                <a:latin typeface="DM Sans"/>
                <a:ea typeface="DM Sans"/>
                <a:cs typeface="DM Sans"/>
                <a:sym typeface="DM Sans"/>
              </a:defRPr>
            </a:lvl3pPr>
            <a:lvl4pPr indent="-330200" lvl="3" marL="1828800">
              <a:spcBef>
                <a:spcPts val="0"/>
              </a:spcBef>
              <a:spcAft>
                <a:spcPts val="0"/>
              </a:spcAft>
              <a:buSzPts val="1600"/>
              <a:buFont typeface="DM Sans"/>
              <a:buChar char="●"/>
              <a:defRPr sz="1600">
                <a:latin typeface="DM Sans"/>
                <a:ea typeface="DM Sans"/>
                <a:cs typeface="DM Sans"/>
                <a:sym typeface="DM Sans"/>
              </a:defRPr>
            </a:lvl4pPr>
            <a:lvl5pPr indent="-330200" lvl="4" marL="2286000">
              <a:spcBef>
                <a:spcPts val="0"/>
              </a:spcBef>
              <a:spcAft>
                <a:spcPts val="0"/>
              </a:spcAft>
              <a:buSzPts val="1600"/>
              <a:buFont typeface="DM Sans"/>
              <a:buChar char="○"/>
              <a:defRPr sz="1600">
                <a:latin typeface="DM Sans"/>
                <a:ea typeface="DM Sans"/>
                <a:cs typeface="DM Sans"/>
                <a:sym typeface="DM Sans"/>
              </a:defRPr>
            </a:lvl5pPr>
            <a:lvl6pPr indent="-330200" lvl="5" marL="2743200">
              <a:spcBef>
                <a:spcPts val="0"/>
              </a:spcBef>
              <a:spcAft>
                <a:spcPts val="0"/>
              </a:spcAft>
              <a:buSzPts val="1600"/>
              <a:buFont typeface="DM Sans"/>
              <a:buChar char="■"/>
              <a:defRPr sz="1600">
                <a:latin typeface="DM Sans"/>
                <a:ea typeface="DM Sans"/>
                <a:cs typeface="DM Sans"/>
                <a:sym typeface="DM Sans"/>
              </a:defRPr>
            </a:lvl6pPr>
            <a:lvl7pPr indent="-330200" lvl="6" marL="3200400">
              <a:spcBef>
                <a:spcPts val="0"/>
              </a:spcBef>
              <a:spcAft>
                <a:spcPts val="0"/>
              </a:spcAft>
              <a:buSzPts val="1600"/>
              <a:buFont typeface="DM Sans"/>
              <a:buChar char="●"/>
              <a:defRPr sz="1600">
                <a:latin typeface="DM Sans"/>
                <a:ea typeface="DM Sans"/>
                <a:cs typeface="DM Sans"/>
                <a:sym typeface="DM Sans"/>
              </a:defRPr>
            </a:lvl7pPr>
            <a:lvl8pPr indent="-330200" lvl="7" marL="3657600">
              <a:spcBef>
                <a:spcPts val="0"/>
              </a:spcBef>
              <a:spcAft>
                <a:spcPts val="0"/>
              </a:spcAft>
              <a:buSzPts val="1600"/>
              <a:buFont typeface="DM Sans"/>
              <a:buChar char="○"/>
              <a:defRPr sz="1600">
                <a:latin typeface="DM Sans"/>
                <a:ea typeface="DM Sans"/>
                <a:cs typeface="DM Sans"/>
                <a:sym typeface="DM Sans"/>
              </a:defRPr>
            </a:lvl8pPr>
            <a:lvl9pPr indent="-330200" lvl="8" marL="4114800">
              <a:spcBef>
                <a:spcPts val="0"/>
              </a:spcBef>
              <a:spcAft>
                <a:spcPts val="0"/>
              </a:spcAft>
              <a:buSzPts val="1600"/>
              <a:buFont typeface="DM Sans"/>
              <a:buChar char="■"/>
              <a:defRPr sz="1600">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54" name="Shape 454"/>
        <p:cNvGrpSpPr/>
        <p:nvPr/>
      </p:nvGrpSpPr>
      <p:grpSpPr>
        <a:xfrm>
          <a:off x="0" y="0"/>
          <a:ext cx="0" cy="0"/>
          <a:chOff x="0" y="0"/>
          <a:chExt cx="0" cy="0"/>
        </a:xfrm>
      </p:grpSpPr>
      <p:sp>
        <p:nvSpPr>
          <p:cNvPr id="455" name="Google Shape;455;p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1pPr>
            <a:lvl2pPr lvl="1">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2pPr>
            <a:lvl3pPr lvl="2">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3pPr>
            <a:lvl4pPr lvl="3">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4pPr>
            <a:lvl5pPr lvl="4">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5pPr>
            <a:lvl6pPr lvl="5">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6pPr>
            <a:lvl7pPr lvl="6">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7pPr>
            <a:lvl8pPr lvl="7">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8pPr>
            <a:lvl9pPr lvl="8">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9pPr>
          </a:lstStyle>
          <a:p/>
        </p:txBody>
      </p:sp>
      <p:sp>
        <p:nvSpPr>
          <p:cNvPr id="456" name="Google Shape;456;p61"/>
          <p:cNvSpPr txBox="1"/>
          <p:nvPr>
            <p:ph idx="1" type="body"/>
          </p:nvPr>
        </p:nvSpPr>
        <p:spPr>
          <a:xfrm>
            <a:off x="311700" y="2221525"/>
            <a:ext cx="8520600" cy="2441700"/>
          </a:xfrm>
          <a:prstGeom prst="rect">
            <a:avLst/>
          </a:prstGeom>
          <a:noFill/>
          <a:ln>
            <a:noFill/>
          </a:ln>
        </p:spPr>
        <p:txBody>
          <a:bodyPr anchorCtr="0" anchor="t" bIns="91425" lIns="91425" spcFirstLastPara="1" rIns="91425" wrap="square" tIns="91425">
            <a:noAutofit/>
          </a:bodyPr>
          <a:lstStyle>
            <a:lvl1pPr indent="-342900" lvl="0" marL="457200">
              <a:spcBef>
                <a:spcPts val="0"/>
              </a:spcBef>
              <a:spcAft>
                <a:spcPts val="0"/>
              </a:spcAft>
              <a:buClr>
                <a:schemeClr val="dk1"/>
              </a:buClr>
              <a:buSzPts val="1800"/>
              <a:buFont typeface="Lexend Light"/>
              <a:buChar char="●"/>
              <a:defRPr sz="1800">
                <a:solidFill>
                  <a:schemeClr val="dk1"/>
                </a:solidFill>
                <a:latin typeface="Lexend Light"/>
                <a:ea typeface="Lexend Light"/>
                <a:cs typeface="Lexend Light"/>
                <a:sym typeface="Lexend Light"/>
              </a:defRPr>
            </a:lvl1pPr>
            <a:lvl2pPr indent="-317500" lvl="1" marL="9144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2pPr>
            <a:lvl3pPr indent="-317500" lvl="2" marL="13716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3pPr>
            <a:lvl4pPr indent="-317500" lvl="3" marL="18288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4pPr>
            <a:lvl5pPr indent="-317500" lvl="4" marL="22860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5pPr>
            <a:lvl6pPr indent="-317500" lvl="5" marL="27432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6pPr>
            <a:lvl7pPr indent="-317500" lvl="6" marL="32004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7pPr>
            <a:lvl8pPr indent="-317500" lvl="7" marL="36576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8pPr>
            <a:lvl9pPr indent="-317500" lvl="8" marL="41148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9pPr>
          </a:lstStyle>
          <a:p/>
        </p:txBody>
      </p:sp>
      <p:sp>
        <p:nvSpPr>
          <p:cNvPr id="457" name="Google Shape;457;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exend"/>
                <a:ea typeface="Lexend"/>
                <a:cs typeface="Lexend"/>
                <a:sym typeface="Lexend"/>
              </a:defRPr>
            </a:lvl1pPr>
            <a:lvl2pPr lvl="1" algn="r">
              <a:buNone/>
              <a:defRPr sz="1000">
                <a:solidFill>
                  <a:schemeClr val="dk2"/>
                </a:solidFill>
                <a:latin typeface="Lexend"/>
                <a:ea typeface="Lexend"/>
                <a:cs typeface="Lexend"/>
                <a:sym typeface="Lexend"/>
              </a:defRPr>
            </a:lvl2pPr>
            <a:lvl3pPr lvl="2" algn="r">
              <a:buNone/>
              <a:defRPr sz="1000">
                <a:solidFill>
                  <a:schemeClr val="dk2"/>
                </a:solidFill>
                <a:latin typeface="Lexend"/>
                <a:ea typeface="Lexend"/>
                <a:cs typeface="Lexend"/>
                <a:sym typeface="Lexend"/>
              </a:defRPr>
            </a:lvl3pPr>
            <a:lvl4pPr lvl="3" algn="r">
              <a:buNone/>
              <a:defRPr sz="1000">
                <a:solidFill>
                  <a:schemeClr val="dk2"/>
                </a:solidFill>
                <a:latin typeface="Lexend"/>
                <a:ea typeface="Lexend"/>
                <a:cs typeface="Lexend"/>
                <a:sym typeface="Lexend"/>
              </a:defRPr>
            </a:lvl4pPr>
            <a:lvl5pPr lvl="4" algn="r">
              <a:buNone/>
              <a:defRPr sz="1000">
                <a:solidFill>
                  <a:schemeClr val="dk2"/>
                </a:solidFill>
                <a:latin typeface="Lexend"/>
                <a:ea typeface="Lexend"/>
                <a:cs typeface="Lexend"/>
                <a:sym typeface="Lexend"/>
              </a:defRPr>
            </a:lvl5pPr>
            <a:lvl6pPr lvl="5" algn="r">
              <a:buNone/>
              <a:defRPr sz="1000">
                <a:solidFill>
                  <a:schemeClr val="dk2"/>
                </a:solidFill>
                <a:latin typeface="Lexend"/>
                <a:ea typeface="Lexend"/>
                <a:cs typeface="Lexend"/>
                <a:sym typeface="Lexend"/>
              </a:defRPr>
            </a:lvl6pPr>
            <a:lvl7pPr lvl="6" algn="r">
              <a:buNone/>
              <a:defRPr sz="1000">
                <a:solidFill>
                  <a:schemeClr val="dk2"/>
                </a:solidFill>
                <a:latin typeface="Lexend"/>
                <a:ea typeface="Lexend"/>
                <a:cs typeface="Lexend"/>
                <a:sym typeface="Lexend"/>
              </a:defRPr>
            </a:lvl7pPr>
            <a:lvl8pPr lvl="7" algn="r">
              <a:buNone/>
              <a:defRPr sz="1000">
                <a:solidFill>
                  <a:schemeClr val="dk2"/>
                </a:solidFill>
                <a:latin typeface="Lexend"/>
                <a:ea typeface="Lexend"/>
                <a:cs typeface="Lexend"/>
                <a:sym typeface="Lexend"/>
              </a:defRPr>
            </a:lvl8pPr>
            <a:lvl9pPr lvl="8" algn="r">
              <a:buNone/>
              <a:defRPr sz="1000">
                <a:solidFill>
                  <a:schemeClr val="dk2"/>
                </a:solidFill>
                <a:latin typeface="Lexend"/>
                <a:ea typeface="Lexend"/>
                <a:cs typeface="Lexend"/>
                <a:sym typeface="Lexen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 id="2147483726" r:id="rId20"/>
    <p:sldLayoutId id="2147483727" r:id="rId21"/>
    <p:sldLayoutId id="2147483728" r:id="rId22"/>
    <p:sldLayoutId id="2147483729" r:id="rId23"/>
    <p:sldLayoutId id="2147483730" r:id="rId24"/>
    <p:sldLayoutId id="2147483731" r:id="rId25"/>
    <p:sldLayoutId id="2147483732" r:id="rId26"/>
    <p:sldLayoutId id="2147483733" r:id="rId27"/>
    <p:sldLayoutId id="2147483734" r:id="rId28"/>
    <p:sldLayoutId id="2147483735" r:id="rId29"/>
    <p:sldLayoutId id="2147483736"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3.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4.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7.xml"/><Relationship Id="rId3" Type="http://schemas.openxmlformats.org/officeDocument/2006/relationships/hyperlink" Target="https://www.kaggle.com/datasets/androidadvance/qtzan-dataset-music-genre-classification" TargetMode="External"/><Relationship Id="rId4" Type="http://schemas.openxmlformats.org/officeDocument/2006/relationships/hyperlink" Target="https://doi.org/10.1109/TASLP.2018.2836343" TargetMode="External"/><Relationship Id="rId5" Type="http://schemas.openxmlformats.org/officeDocument/2006/relationships/hyperlink" Target="https://pytorch.org/audio/stable/index.html" TargetMode="External"/><Relationship Id="rId6" Type="http://schemas.openxmlformats.org/officeDocument/2006/relationships/hyperlink" Target="https://librosa.org/" TargetMode="External"/><Relationship Id="rId7" Type="http://schemas.openxmlformats.org/officeDocument/2006/relationships/hyperlink" Target="https://openreview.net/forum?id=ryFm1j-C-"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92"/>
          <p:cNvSpPr txBox="1"/>
          <p:nvPr>
            <p:ph type="title"/>
          </p:nvPr>
        </p:nvSpPr>
        <p:spPr>
          <a:xfrm>
            <a:off x="1241550" y="2010150"/>
            <a:ext cx="6660900" cy="112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t>Music Genre Classification Using Convolutional Neural Networks</a:t>
            </a:r>
            <a:endParaRPr sz="3300"/>
          </a:p>
        </p:txBody>
      </p:sp>
      <p:sp>
        <p:nvSpPr>
          <p:cNvPr id="955" name="Google Shape;955;p92"/>
          <p:cNvSpPr txBox="1"/>
          <p:nvPr>
            <p:ph idx="1" type="body"/>
          </p:nvPr>
        </p:nvSpPr>
        <p:spPr>
          <a:xfrm>
            <a:off x="421035" y="224850"/>
            <a:ext cx="1947600" cy="4002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Deep Learning</a:t>
            </a:r>
            <a:endParaRPr/>
          </a:p>
        </p:txBody>
      </p:sp>
      <p:sp>
        <p:nvSpPr>
          <p:cNvPr id="956" name="Google Shape;956;p92"/>
          <p:cNvSpPr txBox="1"/>
          <p:nvPr>
            <p:ph idx="2" type="body"/>
          </p:nvPr>
        </p:nvSpPr>
        <p:spPr>
          <a:xfrm>
            <a:off x="6772321" y="224850"/>
            <a:ext cx="1947600" cy="400200"/>
          </a:xfrm>
          <a:prstGeom prst="rect">
            <a:avLst/>
          </a:prstGeom>
        </p:spPr>
        <p:txBody>
          <a:bodyPr anchorCtr="0" anchor="t" bIns="91425" lIns="91425" spcFirstLastPara="1" rIns="91425" wrap="square" tIns="91425">
            <a:spAutoFit/>
          </a:bodyPr>
          <a:lstStyle/>
          <a:p>
            <a:pPr indent="0" lvl="0" marL="0" rtl="0" algn="r">
              <a:spcBef>
                <a:spcPts val="0"/>
              </a:spcBef>
              <a:spcAft>
                <a:spcPts val="1200"/>
              </a:spcAft>
              <a:buNone/>
            </a:pPr>
            <a:r>
              <a:rPr lang="en"/>
              <a:t>DS 6050</a:t>
            </a:r>
            <a:endParaRPr/>
          </a:p>
        </p:txBody>
      </p:sp>
      <p:sp>
        <p:nvSpPr>
          <p:cNvPr id="957" name="Google Shape;957;p92"/>
          <p:cNvSpPr txBox="1"/>
          <p:nvPr>
            <p:ph idx="3" type="body"/>
          </p:nvPr>
        </p:nvSpPr>
        <p:spPr>
          <a:xfrm>
            <a:off x="421035" y="4573625"/>
            <a:ext cx="1947600" cy="4002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Léa Runesha</a:t>
            </a:r>
            <a:endParaRPr/>
          </a:p>
        </p:txBody>
      </p:sp>
      <p:sp>
        <p:nvSpPr>
          <p:cNvPr id="958" name="Google Shape;958;p92"/>
          <p:cNvSpPr txBox="1"/>
          <p:nvPr>
            <p:ph idx="4" type="body"/>
          </p:nvPr>
        </p:nvSpPr>
        <p:spPr>
          <a:xfrm>
            <a:off x="6772321" y="4573625"/>
            <a:ext cx="1947600" cy="400200"/>
          </a:xfrm>
          <a:prstGeom prst="rect">
            <a:avLst/>
          </a:prstGeom>
        </p:spPr>
        <p:txBody>
          <a:bodyPr anchorCtr="0" anchor="t" bIns="91425" lIns="91425" spcFirstLastPara="1" rIns="91425" wrap="square" tIns="91425">
            <a:spAutoFit/>
          </a:bodyPr>
          <a:lstStyle/>
          <a:p>
            <a:pPr indent="0" lvl="0" marL="0" rtl="0" algn="r">
              <a:spcBef>
                <a:spcPts val="0"/>
              </a:spcBef>
              <a:spcAft>
                <a:spcPts val="1200"/>
              </a:spcAft>
              <a:buNone/>
            </a:pPr>
            <a:r>
              <a:rPr lang="en"/>
              <a:t>lgr2sge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93"/>
          <p:cNvSpPr txBox="1"/>
          <p:nvPr>
            <p:ph type="title"/>
          </p:nvPr>
        </p:nvSpPr>
        <p:spPr>
          <a:xfrm>
            <a:off x="312300" y="249825"/>
            <a:ext cx="8437500" cy="75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300"/>
              <a:t>Motivation</a:t>
            </a:r>
            <a:endParaRPr sz="3300"/>
          </a:p>
        </p:txBody>
      </p:sp>
      <p:sp>
        <p:nvSpPr>
          <p:cNvPr id="964" name="Google Shape;964;p93"/>
          <p:cNvSpPr/>
          <p:nvPr/>
        </p:nvSpPr>
        <p:spPr>
          <a:xfrm>
            <a:off x="6561625" y="1697721"/>
            <a:ext cx="2016900" cy="26121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t" bIns="182875" lIns="182875" spcFirstLastPara="1" rIns="182875" wrap="square" tIns="182875">
            <a:noAutofit/>
          </a:bodyPr>
          <a:lstStyle/>
          <a:p>
            <a:pPr indent="-323850" lvl="0" marL="457200" rtl="0" algn="l">
              <a:spcBef>
                <a:spcPts val="0"/>
              </a:spcBef>
              <a:spcAft>
                <a:spcPts val="0"/>
              </a:spcAft>
              <a:buClr>
                <a:schemeClr val="dk2"/>
              </a:buClr>
              <a:buSzPts val="1500"/>
              <a:buFont typeface="Spline Sans"/>
              <a:buChar char="❖"/>
            </a:pPr>
            <a:r>
              <a:rPr lang="en" sz="1500">
                <a:solidFill>
                  <a:schemeClr val="dk2"/>
                </a:solidFill>
                <a:latin typeface="Spline Sans"/>
                <a:ea typeface="Spline Sans"/>
                <a:cs typeface="Spline Sans"/>
                <a:sym typeface="Spline Sans"/>
              </a:rPr>
              <a:t>Automating</a:t>
            </a:r>
            <a:r>
              <a:rPr lang="en" sz="1500">
                <a:solidFill>
                  <a:schemeClr val="dk2"/>
                </a:solidFill>
                <a:latin typeface="Spline Sans"/>
                <a:ea typeface="Spline Sans"/>
                <a:cs typeface="Spline Sans"/>
                <a:sym typeface="Spline Sans"/>
              </a:rPr>
              <a:t> this process allows for broader scalability and more consistent labeling. </a:t>
            </a:r>
            <a:endParaRPr sz="1500">
              <a:solidFill>
                <a:schemeClr val="dk2"/>
              </a:solidFill>
              <a:latin typeface="Spline Sans"/>
              <a:ea typeface="Spline Sans"/>
              <a:cs typeface="Spline Sans"/>
              <a:sym typeface="Spline Sans"/>
            </a:endParaRPr>
          </a:p>
        </p:txBody>
      </p:sp>
      <p:sp>
        <p:nvSpPr>
          <p:cNvPr id="965" name="Google Shape;965;p93"/>
          <p:cNvSpPr/>
          <p:nvPr/>
        </p:nvSpPr>
        <p:spPr>
          <a:xfrm>
            <a:off x="685850" y="1044600"/>
            <a:ext cx="1512300" cy="653100"/>
          </a:xfrm>
          <a:prstGeom prst="rect">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u="sng">
                <a:solidFill>
                  <a:schemeClr val="accent1"/>
                </a:solidFill>
                <a:latin typeface="Spline Sans"/>
                <a:ea typeface="Spline Sans"/>
                <a:cs typeface="Spline Sans"/>
                <a:sym typeface="Spline Sans"/>
              </a:rPr>
              <a:t>Challenge</a:t>
            </a:r>
            <a:endParaRPr b="1" sz="1800" u="sng">
              <a:solidFill>
                <a:schemeClr val="accent1"/>
              </a:solidFill>
              <a:latin typeface="Spline Sans"/>
              <a:ea typeface="Spline Sans"/>
              <a:cs typeface="Spline Sans"/>
              <a:sym typeface="Spline Sans"/>
            </a:endParaRPr>
          </a:p>
        </p:txBody>
      </p:sp>
      <p:sp>
        <p:nvSpPr>
          <p:cNvPr id="966" name="Google Shape;966;p93"/>
          <p:cNvSpPr/>
          <p:nvPr/>
        </p:nvSpPr>
        <p:spPr>
          <a:xfrm>
            <a:off x="509750" y="1697721"/>
            <a:ext cx="2016900" cy="2612100"/>
          </a:xfrm>
          <a:prstGeom prst="rect">
            <a:avLst/>
          </a:prstGeom>
          <a:solidFill>
            <a:schemeClr val="dk2"/>
          </a:solidFill>
          <a:ln cap="flat" cmpd="sng" w="19050">
            <a:solidFill>
              <a:schemeClr val="dk2"/>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lnSpc>
                <a:spcPct val="115000"/>
              </a:lnSpc>
              <a:spcBef>
                <a:spcPts val="0"/>
              </a:spcBef>
              <a:spcAft>
                <a:spcPts val="0"/>
              </a:spcAft>
              <a:buNone/>
            </a:pPr>
            <a:r>
              <a:rPr lang="en" sz="1500">
                <a:solidFill>
                  <a:schemeClr val="accent1"/>
                </a:solidFill>
                <a:latin typeface="Spline Sans Medium"/>
                <a:ea typeface="Spline Sans Medium"/>
                <a:cs typeface="Spline Sans Medium"/>
                <a:sym typeface="Spline Sans Medium"/>
              </a:rPr>
              <a:t>Manual </a:t>
            </a:r>
            <a:r>
              <a:rPr lang="en" sz="1500">
                <a:solidFill>
                  <a:schemeClr val="accent1"/>
                </a:solidFill>
                <a:latin typeface="Spline Sans Medium"/>
                <a:ea typeface="Spline Sans Medium"/>
                <a:cs typeface="Spline Sans Medium"/>
                <a:sym typeface="Spline Sans Medium"/>
              </a:rPr>
              <a:t>genre</a:t>
            </a:r>
            <a:r>
              <a:rPr lang="en" sz="1500">
                <a:solidFill>
                  <a:schemeClr val="accent1"/>
                </a:solidFill>
                <a:latin typeface="Spline Sans Medium"/>
                <a:ea typeface="Spline Sans Medium"/>
                <a:cs typeface="Spline Sans Medium"/>
                <a:sym typeface="Spline Sans Medium"/>
              </a:rPr>
              <a:t> classification is time-consuming, inconsistent, and difficult to scale. </a:t>
            </a:r>
            <a:endParaRPr sz="1500">
              <a:solidFill>
                <a:schemeClr val="accent1"/>
              </a:solidFill>
              <a:latin typeface="Spline Sans Medium"/>
              <a:ea typeface="Spline Sans Medium"/>
              <a:cs typeface="Spline Sans Medium"/>
              <a:sym typeface="Spline Sans Medium"/>
            </a:endParaRPr>
          </a:p>
        </p:txBody>
      </p:sp>
      <p:sp>
        <p:nvSpPr>
          <p:cNvPr id="967" name="Google Shape;967;p93"/>
          <p:cNvSpPr/>
          <p:nvPr/>
        </p:nvSpPr>
        <p:spPr>
          <a:xfrm>
            <a:off x="2388663" y="1697721"/>
            <a:ext cx="2154900" cy="26121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t" bIns="182875" lIns="182875" spcFirstLastPara="1" rIns="182875" wrap="square" tIns="182875">
            <a:noAutofit/>
          </a:bodyPr>
          <a:lstStyle/>
          <a:p>
            <a:pPr indent="-317500" lvl="0" marL="457200" rtl="0" algn="l">
              <a:spcBef>
                <a:spcPts val="0"/>
              </a:spcBef>
              <a:spcAft>
                <a:spcPts val="0"/>
              </a:spcAft>
              <a:buClr>
                <a:schemeClr val="dk2"/>
              </a:buClr>
              <a:buSzPts val="1400"/>
              <a:buFont typeface="Spline Sans"/>
              <a:buChar char="❖"/>
            </a:pPr>
            <a:r>
              <a:rPr lang="en">
                <a:solidFill>
                  <a:schemeClr val="dk2"/>
                </a:solidFill>
                <a:latin typeface="Spline Sans"/>
                <a:ea typeface="Spline Sans"/>
                <a:cs typeface="Spline Sans"/>
                <a:sym typeface="Spline Sans"/>
              </a:rPr>
              <a:t>Streaming services like spotify and apple music use </a:t>
            </a:r>
            <a:r>
              <a:rPr lang="en">
                <a:solidFill>
                  <a:schemeClr val="dk2"/>
                </a:solidFill>
                <a:latin typeface="Spline Sans"/>
                <a:ea typeface="Spline Sans"/>
                <a:cs typeface="Spline Sans"/>
                <a:sym typeface="Spline Sans"/>
              </a:rPr>
              <a:t>genre</a:t>
            </a:r>
            <a:r>
              <a:rPr lang="en">
                <a:solidFill>
                  <a:schemeClr val="dk2"/>
                </a:solidFill>
                <a:latin typeface="Spline Sans"/>
                <a:ea typeface="Spline Sans"/>
                <a:cs typeface="Spline Sans"/>
                <a:sym typeface="Spline Sans"/>
              </a:rPr>
              <a:t> tags to power discovery and </a:t>
            </a:r>
            <a:r>
              <a:rPr lang="en">
                <a:solidFill>
                  <a:schemeClr val="dk2"/>
                </a:solidFill>
                <a:latin typeface="Spline Sans"/>
                <a:ea typeface="Spline Sans"/>
                <a:cs typeface="Spline Sans"/>
                <a:sym typeface="Spline Sans"/>
              </a:rPr>
              <a:t>personalization</a:t>
            </a:r>
            <a:r>
              <a:rPr lang="en">
                <a:solidFill>
                  <a:schemeClr val="dk2"/>
                </a:solidFill>
                <a:latin typeface="Spline Sans"/>
                <a:ea typeface="Spline Sans"/>
                <a:cs typeface="Spline Sans"/>
                <a:sym typeface="Spline Sans"/>
              </a:rPr>
              <a:t>.</a:t>
            </a:r>
            <a:endParaRPr>
              <a:solidFill>
                <a:schemeClr val="dk2"/>
              </a:solidFill>
              <a:latin typeface="Spline Sans"/>
              <a:ea typeface="Spline Sans"/>
              <a:cs typeface="Spline Sans"/>
              <a:sym typeface="Spline Sans"/>
            </a:endParaRPr>
          </a:p>
        </p:txBody>
      </p:sp>
      <p:sp>
        <p:nvSpPr>
          <p:cNvPr id="968" name="Google Shape;968;p93"/>
          <p:cNvSpPr/>
          <p:nvPr/>
        </p:nvSpPr>
        <p:spPr>
          <a:xfrm>
            <a:off x="4437400" y="1044600"/>
            <a:ext cx="2295300" cy="6531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u="sng">
                <a:solidFill>
                  <a:schemeClr val="dk2"/>
                </a:solidFill>
                <a:latin typeface="Spline Sans"/>
                <a:ea typeface="Spline Sans"/>
                <a:cs typeface="Spline Sans"/>
                <a:sym typeface="Spline Sans"/>
              </a:rPr>
              <a:t>Why It Matters</a:t>
            </a:r>
            <a:endParaRPr b="1" sz="1800" u="sng">
              <a:solidFill>
                <a:schemeClr val="dk2"/>
              </a:solidFill>
              <a:latin typeface="Spline Sans"/>
              <a:ea typeface="Spline Sans"/>
              <a:cs typeface="Spline Sans"/>
              <a:sym typeface="Spline Sans"/>
            </a:endParaRPr>
          </a:p>
        </p:txBody>
      </p:sp>
      <p:sp>
        <p:nvSpPr>
          <p:cNvPr id="969" name="Google Shape;969;p93"/>
          <p:cNvSpPr/>
          <p:nvPr/>
        </p:nvSpPr>
        <p:spPr>
          <a:xfrm>
            <a:off x="4544200" y="1697721"/>
            <a:ext cx="2016900" cy="26121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t" bIns="182875" lIns="182875" spcFirstLastPara="1" rIns="182875" wrap="square" tIns="182875">
            <a:noAutofit/>
          </a:bodyPr>
          <a:lstStyle/>
          <a:p>
            <a:pPr indent="-323850" lvl="0" marL="457200" rtl="0" algn="l">
              <a:spcBef>
                <a:spcPts val="0"/>
              </a:spcBef>
              <a:spcAft>
                <a:spcPts val="0"/>
              </a:spcAft>
              <a:buClr>
                <a:schemeClr val="dk2"/>
              </a:buClr>
              <a:buSzPts val="1500"/>
              <a:buFont typeface="Spline Sans"/>
              <a:buChar char="❖"/>
            </a:pPr>
            <a:r>
              <a:rPr lang="en" sz="1500">
                <a:solidFill>
                  <a:schemeClr val="dk2"/>
                </a:solidFill>
                <a:latin typeface="Spline Sans"/>
                <a:ea typeface="Spline Sans"/>
                <a:cs typeface="Spline Sans"/>
                <a:sym typeface="Spline Sans"/>
              </a:rPr>
              <a:t>Music archives and </a:t>
            </a:r>
            <a:r>
              <a:rPr lang="en" sz="1500">
                <a:solidFill>
                  <a:schemeClr val="dk2"/>
                </a:solidFill>
                <a:latin typeface="Spline Sans"/>
                <a:ea typeface="Spline Sans"/>
                <a:cs typeface="Spline Sans"/>
                <a:sym typeface="Spline Sans"/>
              </a:rPr>
              <a:t>content</a:t>
            </a:r>
            <a:r>
              <a:rPr lang="en" sz="1500">
                <a:solidFill>
                  <a:schemeClr val="dk2"/>
                </a:solidFill>
                <a:latin typeface="Spline Sans"/>
                <a:ea typeface="Spline Sans"/>
                <a:cs typeface="Spline Sans"/>
                <a:sym typeface="Spline Sans"/>
              </a:rPr>
              <a:t> libraries need reliable metadata for organization. </a:t>
            </a:r>
            <a:endParaRPr sz="1500">
              <a:solidFill>
                <a:schemeClr val="dk2"/>
              </a:solidFill>
              <a:latin typeface="Spline Sans"/>
              <a:ea typeface="Spline Sans"/>
              <a:cs typeface="Spline Sans"/>
              <a:sym typeface="Spline Sans"/>
            </a:endParaRPr>
          </a:p>
        </p:txBody>
      </p:sp>
      <p:pic>
        <p:nvPicPr>
          <p:cNvPr id="970" name="Google Shape;970;p93" title="bc-pandora-stations.jpg"/>
          <p:cNvPicPr preferRelativeResize="0"/>
          <p:nvPr/>
        </p:nvPicPr>
        <p:blipFill>
          <a:blip r:embed="rId3">
            <a:alphaModFix/>
          </a:blip>
          <a:stretch>
            <a:fillRect/>
          </a:stretch>
        </p:blipFill>
        <p:spPr>
          <a:xfrm>
            <a:off x="399850" y="3396725"/>
            <a:ext cx="1512300" cy="1512300"/>
          </a:xfrm>
          <a:prstGeom prst="rect">
            <a:avLst/>
          </a:prstGeom>
          <a:noFill/>
          <a:ln>
            <a:noFill/>
          </a:ln>
        </p:spPr>
      </p:pic>
      <p:pic>
        <p:nvPicPr>
          <p:cNvPr id="971" name="Google Shape;971;p93" title="51rttY7a+9L.png"/>
          <p:cNvPicPr preferRelativeResize="0"/>
          <p:nvPr/>
        </p:nvPicPr>
        <p:blipFill>
          <a:blip r:embed="rId4">
            <a:alphaModFix/>
          </a:blip>
          <a:stretch>
            <a:fillRect/>
          </a:stretch>
        </p:blipFill>
        <p:spPr>
          <a:xfrm>
            <a:off x="6789700" y="3724525"/>
            <a:ext cx="1331325" cy="1331325"/>
          </a:xfrm>
          <a:prstGeom prst="rect">
            <a:avLst/>
          </a:prstGeom>
          <a:noFill/>
          <a:ln>
            <a:noFill/>
          </a:ln>
        </p:spPr>
      </p:pic>
      <p:pic>
        <p:nvPicPr>
          <p:cNvPr id="972" name="Google Shape;972;p93" title="unnamed.png"/>
          <p:cNvPicPr preferRelativeResize="0"/>
          <p:nvPr/>
        </p:nvPicPr>
        <p:blipFill>
          <a:blip r:embed="rId5">
            <a:alphaModFix/>
          </a:blip>
          <a:stretch>
            <a:fillRect/>
          </a:stretch>
        </p:blipFill>
        <p:spPr>
          <a:xfrm>
            <a:off x="5142800" y="3688150"/>
            <a:ext cx="1291500" cy="1291500"/>
          </a:xfrm>
          <a:prstGeom prst="rect">
            <a:avLst/>
          </a:prstGeom>
          <a:noFill/>
          <a:ln>
            <a:noFill/>
          </a:ln>
        </p:spPr>
      </p:pic>
      <p:pic>
        <p:nvPicPr>
          <p:cNvPr id="973" name="Google Shape;973;p93" title="soundcloud_kuwu.jpg"/>
          <p:cNvPicPr preferRelativeResize="0"/>
          <p:nvPr/>
        </p:nvPicPr>
        <p:blipFill>
          <a:blip r:embed="rId6">
            <a:alphaModFix/>
          </a:blip>
          <a:stretch>
            <a:fillRect/>
          </a:stretch>
        </p:blipFill>
        <p:spPr>
          <a:xfrm>
            <a:off x="2357250" y="3696424"/>
            <a:ext cx="2295350" cy="1291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94"/>
          <p:cNvSpPr txBox="1"/>
          <p:nvPr>
            <p:ph idx="3" type="subTitle"/>
          </p:nvPr>
        </p:nvSpPr>
        <p:spPr>
          <a:xfrm>
            <a:off x="452100" y="1388050"/>
            <a:ext cx="3755400" cy="35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GTZAN Music Genre Collection</a:t>
            </a:r>
            <a:endParaRPr sz="1600"/>
          </a:p>
        </p:txBody>
      </p:sp>
      <p:sp>
        <p:nvSpPr>
          <p:cNvPr id="979" name="Google Shape;979;p94"/>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300"/>
              <a:t>Cleaning</a:t>
            </a:r>
            <a:r>
              <a:rPr lang="en" sz="3300"/>
              <a:t> &amp; Preprocessing the Dataset</a:t>
            </a:r>
            <a:endParaRPr sz="3300"/>
          </a:p>
        </p:txBody>
      </p:sp>
      <p:sp>
        <p:nvSpPr>
          <p:cNvPr id="980" name="Google Shape;980;p94"/>
          <p:cNvSpPr txBox="1"/>
          <p:nvPr>
            <p:ph idx="4" type="body"/>
          </p:nvPr>
        </p:nvSpPr>
        <p:spPr>
          <a:xfrm>
            <a:off x="0" y="1662250"/>
            <a:ext cx="4450200" cy="1353300"/>
          </a:xfrm>
          <a:prstGeom prst="rect">
            <a:avLst/>
          </a:prstGeom>
        </p:spPr>
        <p:txBody>
          <a:bodyPr anchorCtr="0" anchor="t" bIns="91425" lIns="91425" spcFirstLastPara="1" rIns="91425" wrap="square" tIns="91425">
            <a:noAutofit/>
          </a:bodyPr>
          <a:lstStyle/>
          <a:p>
            <a:pPr indent="-295275" lvl="0" marL="457200" rtl="0" algn="l">
              <a:spcBef>
                <a:spcPts val="0"/>
              </a:spcBef>
              <a:spcAft>
                <a:spcPts val="0"/>
              </a:spcAft>
              <a:buSzPts val="1050"/>
              <a:buChar char="❖"/>
            </a:pPr>
            <a:r>
              <a:rPr lang="en" sz="1050"/>
              <a:t>1,000 tracks across 10 distinct genres (e.g., rock, jazz, hip-hop, classical); e</a:t>
            </a:r>
            <a:r>
              <a:rPr lang="en" sz="1050"/>
              <a:t>ach track is 30 seconds long </a:t>
            </a:r>
            <a:endParaRPr sz="1050"/>
          </a:p>
          <a:p>
            <a:pPr indent="-295275" lvl="0" marL="457200" rtl="0" algn="l">
              <a:spcBef>
                <a:spcPts val="0"/>
              </a:spcBef>
              <a:spcAft>
                <a:spcPts val="0"/>
              </a:spcAft>
              <a:buSzPts val="1050"/>
              <a:buChar char="❖"/>
            </a:pPr>
            <a:r>
              <a:rPr lang="en" sz="1050"/>
              <a:t>Preprocessing Steps:</a:t>
            </a:r>
            <a:endParaRPr sz="1050"/>
          </a:p>
          <a:p>
            <a:pPr indent="-295275" lvl="1" marL="914400" rtl="0" algn="l">
              <a:spcBef>
                <a:spcPts val="0"/>
              </a:spcBef>
              <a:spcAft>
                <a:spcPts val="0"/>
              </a:spcAft>
              <a:buSzPts val="1050"/>
              <a:buChar char="➢"/>
            </a:pPr>
            <a:r>
              <a:rPr lang="en" sz="1050"/>
              <a:t>Downsampled to 22.05kHz and converted to mono</a:t>
            </a:r>
            <a:endParaRPr sz="1050"/>
          </a:p>
          <a:p>
            <a:pPr indent="-295275" lvl="1" marL="914400" rtl="0" algn="l">
              <a:spcBef>
                <a:spcPts val="0"/>
              </a:spcBef>
              <a:spcAft>
                <a:spcPts val="0"/>
              </a:spcAft>
              <a:buSzPts val="1050"/>
              <a:buChar char="➢"/>
            </a:pPr>
            <a:r>
              <a:rPr lang="en" sz="1050"/>
              <a:t>Converted into Mel-spectrograms to capture frequency-time dynamics</a:t>
            </a:r>
            <a:endParaRPr sz="1050"/>
          </a:p>
          <a:p>
            <a:pPr indent="-295275" lvl="1" marL="914400" rtl="0" algn="l">
              <a:spcBef>
                <a:spcPts val="0"/>
              </a:spcBef>
              <a:spcAft>
                <a:spcPts val="0"/>
              </a:spcAft>
              <a:buSzPts val="1050"/>
              <a:buChar char="➢"/>
            </a:pPr>
            <a:r>
              <a:rPr lang="en" sz="1050"/>
              <a:t>Normalized via decibel scaling </a:t>
            </a:r>
            <a:endParaRPr sz="1050"/>
          </a:p>
          <a:p>
            <a:pPr indent="-295275" lvl="0" marL="457200" rtl="0" algn="l">
              <a:spcBef>
                <a:spcPts val="0"/>
              </a:spcBef>
              <a:spcAft>
                <a:spcPts val="0"/>
              </a:spcAft>
              <a:buSzPts val="1050"/>
              <a:buChar char="❖"/>
            </a:pPr>
            <a:r>
              <a:rPr lang="en" sz="1050"/>
              <a:t>Challenges: Some files were corrupted and had to be skipped (e.g. jazz.00054.wav)</a:t>
            </a:r>
            <a:endParaRPr sz="1050"/>
          </a:p>
        </p:txBody>
      </p:sp>
      <p:pic>
        <p:nvPicPr>
          <p:cNvPr id="981" name="Google Shape;981;p94" title="Screenshot 2025-04-21 at 9.31.50 PM.png"/>
          <p:cNvPicPr preferRelativeResize="0"/>
          <p:nvPr/>
        </p:nvPicPr>
        <p:blipFill>
          <a:blip r:embed="rId3">
            <a:alphaModFix/>
          </a:blip>
          <a:stretch>
            <a:fillRect/>
          </a:stretch>
        </p:blipFill>
        <p:spPr>
          <a:xfrm>
            <a:off x="159562" y="3314900"/>
            <a:ext cx="4131075" cy="1774625"/>
          </a:xfrm>
          <a:prstGeom prst="rect">
            <a:avLst/>
          </a:prstGeom>
          <a:noFill/>
          <a:ln>
            <a:noFill/>
          </a:ln>
        </p:spPr>
      </p:pic>
      <p:pic>
        <p:nvPicPr>
          <p:cNvPr id="982" name="Google Shape;982;p94" title="Screenshot 2025-04-21 at 9.32.03 PM.png"/>
          <p:cNvPicPr preferRelativeResize="0"/>
          <p:nvPr/>
        </p:nvPicPr>
        <p:blipFill>
          <a:blip r:embed="rId4">
            <a:alphaModFix/>
          </a:blip>
          <a:stretch>
            <a:fillRect/>
          </a:stretch>
        </p:blipFill>
        <p:spPr>
          <a:xfrm>
            <a:off x="4855450" y="1482038"/>
            <a:ext cx="3968249" cy="1713725"/>
          </a:xfrm>
          <a:prstGeom prst="rect">
            <a:avLst/>
          </a:prstGeom>
          <a:noFill/>
          <a:ln>
            <a:noFill/>
          </a:ln>
        </p:spPr>
      </p:pic>
      <p:pic>
        <p:nvPicPr>
          <p:cNvPr id="983" name="Google Shape;983;p94" title="Screenshot 2025-04-21 at 9.31.38 PM.png"/>
          <p:cNvPicPr preferRelativeResize="0"/>
          <p:nvPr/>
        </p:nvPicPr>
        <p:blipFill>
          <a:blip r:embed="rId5">
            <a:alphaModFix/>
          </a:blip>
          <a:stretch>
            <a:fillRect/>
          </a:stretch>
        </p:blipFill>
        <p:spPr>
          <a:xfrm>
            <a:off x="4774025" y="3345338"/>
            <a:ext cx="4131099" cy="171373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95"/>
          <p:cNvSpPr txBox="1"/>
          <p:nvPr>
            <p:ph idx="1" type="subTitle"/>
          </p:nvPr>
        </p:nvSpPr>
        <p:spPr>
          <a:xfrm>
            <a:off x="375900" y="1601450"/>
            <a:ext cx="3755400" cy="3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 Structure:</a:t>
            </a:r>
            <a:endParaRPr/>
          </a:p>
        </p:txBody>
      </p:sp>
      <p:sp>
        <p:nvSpPr>
          <p:cNvPr id="989" name="Google Shape;989;p95"/>
          <p:cNvSpPr txBox="1"/>
          <p:nvPr>
            <p:ph idx="2" type="body"/>
          </p:nvPr>
        </p:nvSpPr>
        <p:spPr>
          <a:xfrm>
            <a:off x="452100" y="2052350"/>
            <a:ext cx="3755400" cy="2856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3 convolutional layers with increasing filter depth (32 → 64 → 128)</a:t>
            </a:r>
            <a:endParaRPr sz="1500"/>
          </a:p>
          <a:p>
            <a:pPr indent="-323850" lvl="0" marL="457200" rtl="0" algn="l">
              <a:spcBef>
                <a:spcPts val="0"/>
              </a:spcBef>
              <a:spcAft>
                <a:spcPts val="0"/>
              </a:spcAft>
              <a:buSzPts val="1500"/>
              <a:buChar char="❖"/>
            </a:pPr>
            <a:r>
              <a:rPr lang="en" sz="1500"/>
              <a:t>Batch normalization and ReLU activation after each convolution</a:t>
            </a:r>
            <a:endParaRPr sz="1500"/>
          </a:p>
          <a:p>
            <a:pPr indent="-323850" lvl="0" marL="457200" rtl="0" algn="l">
              <a:spcBef>
                <a:spcPts val="0"/>
              </a:spcBef>
              <a:spcAft>
                <a:spcPts val="0"/>
              </a:spcAft>
              <a:buSzPts val="1500"/>
              <a:buChar char="❖"/>
            </a:pPr>
            <a:r>
              <a:rPr lang="en" sz="1500"/>
              <a:t>MaxPooling layers reduce dimensionality</a:t>
            </a:r>
            <a:endParaRPr sz="1500"/>
          </a:p>
          <a:p>
            <a:pPr indent="-323850" lvl="0" marL="457200" rtl="0" algn="l">
              <a:spcBef>
                <a:spcPts val="0"/>
              </a:spcBef>
              <a:spcAft>
                <a:spcPts val="0"/>
              </a:spcAft>
              <a:buSzPts val="1500"/>
              <a:buChar char="❖"/>
            </a:pPr>
            <a:r>
              <a:rPr lang="en" sz="1500"/>
              <a:t>Adaptive average pooling ensures uniform output size</a:t>
            </a:r>
            <a:endParaRPr sz="1500"/>
          </a:p>
          <a:p>
            <a:pPr indent="-323850" lvl="0" marL="457200" rtl="0" algn="l">
              <a:spcBef>
                <a:spcPts val="0"/>
              </a:spcBef>
              <a:spcAft>
                <a:spcPts val="0"/>
              </a:spcAft>
              <a:buSzPts val="1500"/>
              <a:buChar char="❖"/>
            </a:pPr>
            <a:r>
              <a:rPr lang="en" sz="1500"/>
              <a:t>Fully connected layers with dropout (0.5) to mitigate overfitting</a:t>
            </a:r>
            <a:endParaRPr sz="1500"/>
          </a:p>
        </p:txBody>
      </p:sp>
      <p:sp>
        <p:nvSpPr>
          <p:cNvPr id="990" name="Google Shape;990;p95"/>
          <p:cNvSpPr txBox="1"/>
          <p:nvPr>
            <p:ph type="title"/>
          </p:nvPr>
        </p:nvSpPr>
        <p:spPr>
          <a:xfrm>
            <a:off x="256250" y="310600"/>
            <a:ext cx="4419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Model Architecture</a:t>
            </a:r>
            <a:endParaRPr sz="3600"/>
          </a:p>
        </p:txBody>
      </p:sp>
      <p:pic>
        <p:nvPicPr>
          <p:cNvPr id="991" name="Google Shape;991;p95" title="Screenshot 2025-04-21 at 9.53.00 PM.png"/>
          <p:cNvPicPr preferRelativeResize="0"/>
          <p:nvPr/>
        </p:nvPicPr>
        <p:blipFill>
          <a:blip r:embed="rId3">
            <a:alphaModFix/>
          </a:blip>
          <a:stretch>
            <a:fillRect/>
          </a:stretch>
        </p:blipFill>
        <p:spPr>
          <a:xfrm>
            <a:off x="5581750" y="38250"/>
            <a:ext cx="2945326" cy="2448675"/>
          </a:xfrm>
          <a:prstGeom prst="rect">
            <a:avLst/>
          </a:prstGeom>
          <a:noFill/>
          <a:ln>
            <a:noFill/>
          </a:ln>
        </p:spPr>
      </p:pic>
      <p:pic>
        <p:nvPicPr>
          <p:cNvPr id="992" name="Google Shape;992;p95" title="Screenshot 2025-04-21 at 9.53.29 PM.png"/>
          <p:cNvPicPr preferRelativeResize="0"/>
          <p:nvPr/>
        </p:nvPicPr>
        <p:blipFill>
          <a:blip r:embed="rId4">
            <a:alphaModFix/>
          </a:blip>
          <a:stretch>
            <a:fillRect/>
          </a:stretch>
        </p:blipFill>
        <p:spPr>
          <a:xfrm>
            <a:off x="5642125" y="2486925"/>
            <a:ext cx="2899676" cy="26467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96"/>
          <p:cNvSpPr txBox="1"/>
          <p:nvPr>
            <p:ph idx="4" type="body"/>
          </p:nvPr>
        </p:nvSpPr>
        <p:spPr>
          <a:xfrm>
            <a:off x="4648200" y="1421675"/>
            <a:ext cx="4452900" cy="17088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100"/>
              <a:t>Optimizer: Adam with ReduceLROnPlateau for dynamic learning rate adjustment</a:t>
            </a:r>
            <a:endParaRPr sz="1100"/>
          </a:p>
          <a:p>
            <a:pPr indent="-323850" lvl="0" marL="457200" rtl="0" algn="l">
              <a:lnSpc>
                <a:spcPct val="100000"/>
              </a:lnSpc>
              <a:spcBef>
                <a:spcPts val="0"/>
              </a:spcBef>
              <a:spcAft>
                <a:spcPts val="0"/>
              </a:spcAft>
              <a:buSzPts val="1500"/>
              <a:buChar char="❖"/>
            </a:pPr>
            <a:r>
              <a:rPr lang="en" sz="1100"/>
              <a:t>Loss Function: </a:t>
            </a:r>
            <a:r>
              <a:rPr lang="en" sz="1100"/>
              <a:t>CrossEntropyLoss</a:t>
            </a:r>
            <a:endParaRPr sz="1100"/>
          </a:p>
          <a:p>
            <a:pPr indent="-323850" lvl="0" marL="457200" rtl="0" algn="l">
              <a:lnSpc>
                <a:spcPct val="100000"/>
              </a:lnSpc>
              <a:spcBef>
                <a:spcPts val="0"/>
              </a:spcBef>
              <a:spcAft>
                <a:spcPts val="0"/>
              </a:spcAft>
              <a:buSzPts val="1500"/>
              <a:buChar char="❖"/>
            </a:pPr>
            <a:r>
              <a:rPr lang="en" sz="1100"/>
              <a:t>Batch size: 32 | Epochs: 50 </a:t>
            </a:r>
            <a:endParaRPr sz="1100"/>
          </a:p>
          <a:p>
            <a:pPr indent="-323850" lvl="0" marL="457200" rtl="0" algn="l">
              <a:lnSpc>
                <a:spcPct val="100000"/>
              </a:lnSpc>
              <a:spcBef>
                <a:spcPts val="0"/>
              </a:spcBef>
              <a:spcAft>
                <a:spcPts val="0"/>
              </a:spcAft>
              <a:buSzPts val="1500"/>
              <a:buChar char="❖"/>
            </a:pPr>
            <a:r>
              <a:rPr lang="en" sz="1100"/>
              <a:t>Performance Metrics:</a:t>
            </a:r>
            <a:endParaRPr sz="1100"/>
          </a:p>
          <a:p>
            <a:pPr indent="-298450" lvl="1" marL="914400" rtl="0" algn="l">
              <a:lnSpc>
                <a:spcPct val="100000"/>
              </a:lnSpc>
              <a:spcBef>
                <a:spcPts val="0"/>
              </a:spcBef>
              <a:spcAft>
                <a:spcPts val="0"/>
              </a:spcAft>
              <a:buSzPts val="1100"/>
              <a:buChar char="➢"/>
            </a:pPr>
            <a:r>
              <a:rPr lang="en" sz="1100"/>
              <a:t>Overall Test Accuracy: 77.5%</a:t>
            </a:r>
            <a:endParaRPr sz="1100"/>
          </a:p>
          <a:p>
            <a:pPr indent="-298450" lvl="1" marL="914400" rtl="0" algn="l">
              <a:lnSpc>
                <a:spcPct val="100000"/>
              </a:lnSpc>
              <a:spcBef>
                <a:spcPts val="0"/>
              </a:spcBef>
              <a:spcAft>
                <a:spcPts val="0"/>
              </a:spcAft>
              <a:buSzPts val="1100"/>
              <a:buChar char="➢"/>
            </a:pPr>
            <a:r>
              <a:rPr lang="en" sz="1100"/>
              <a:t>Best Performance: Classical (90%), Metal (88%)</a:t>
            </a:r>
            <a:endParaRPr sz="1100"/>
          </a:p>
          <a:p>
            <a:pPr indent="-298450" lvl="1" marL="914400" rtl="0" algn="l">
              <a:lnSpc>
                <a:spcPct val="100000"/>
              </a:lnSpc>
              <a:spcBef>
                <a:spcPts val="0"/>
              </a:spcBef>
              <a:spcAft>
                <a:spcPts val="0"/>
              </a:spcAft>
              <a:buSzPts val="1100"/>
              <a:buChar char="➢"/>
            </a:pPr>
            <a:r>
              <a:rPr lang="en" sz="1100"/>
              <a:t>Weakest: Rock (60%), Blues (67%)</a:t>
            </a:r>
            <a:endParaRPr sz="1100"/>
          </a:p>
        </p:txBody>
      </p:sp>
      <p:sp>
        <p:nvSpPr>
          <p:cNvPr id="998" name="Google Shape;998;p96"/>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Training &amp; Evaluation Training Details</a:t>
            </a:r>
            <a:endParaRPr sz="3600"/>
          </a:p>
        </p:txBody>
      </p:sp>
      <p:pic>
        <p:nvPicPr>
          <p:cNvPr id="999" name="Google Shape;999;p96" title="Screenshot 2025-04-21 at 10.09.56 PM.png"/>
          <p:cNvPicPr preferRelativeResize="0"/>
          <p:nvPr/>
        </p:nvPicPr>
        <p:blipFill>
          <a:blip r:embed="rId3">
            <a:alphaModFix/>
          </a:blip>
          <a:stretch>
            <a:fillRect/>
          </a:stretch>
        </p:blipFill>
        <p:spPr>
          <a:xfrm>
            <a:off x="4711100" y="3218675"/>
            <a:ext cx="4313751" cy="1787025"/>
          </a:xfrm>
          <a:prstGeom prst="rect">
            <a:avLst/>
          </a:prstGeom>
          <a:noFill/>
          <a:ln>
            <a:noFill/>
          </a:ln>
        </p:spPr>
      </p:pic>
      <p:pic>
        <p:nvPicPr>
          <p:cNvPr id="1000" name="Google Shape;1000;p96" title="Screenshot 2025-04-21 at 8.46.31 PM.png"/>
          <p:cNvPicPr preferRelativeResize="0"/>
          <p:nvPr/>
        </p:nvPicPr>
        <p:blipFill>
          <a:blip r:embed="rId4">
            <a:alphaModFix/>
          </a:blip>
          <a:stretch>
            <a:fillRect/>
          </a:stretch>
        </p:blipFill>
        <p:spPr>
          <a:xfrm>
            <a:off x="330350" y="1569950"/>
            <a:ext cx="3951133" cy="3435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97"/>
          <p:cNvSpPr txBox="1"/>
          <p:nvPr>
            <p:ph idx="1" type="subTitle"/>
          </p:nvPr>
        </p:nvSpPr>
        <p:spPr>
          <a:xfrm>
            <a:off x="338225" y="1677650"/>
            <a:ext cx="2321400" cy="40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Broader Implications: </a:t>
            </a:r>
            <a:endParaRPr sz="1700"/>
          </a:p>
        </p:txBody>
      </p:sp>
      <p:sp>
        <p:nvSpPr>
          <p:cNvPr id="1006" name="Google Shape;1006;p97"/>
          <p:cNvSpPr txBox="1"/>
          <p:nvPr>
            <p:ph idx="3" type="subTitle"/>
          </p:nvPr>
        </p:nvSpPr>
        <p:spPr>
          <a:xfrm>
            <a:off x="3411300" y="1677650"/>
            <a:ext cx="2321400" cy="40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Limitations</a:t>
            </a:r>
            <a:r>
              <a:rPr lang="en"/>
              <a:t>:</a:t>
            </a:r>
            <a:endParaRPr/>
          </a:p>
        </p:txBody>
      </p:sp>
      <p:sp>
        <p:nvSpPr>
          <p:cNvPr id="1007" name="Google Shape;1007;p97"/>
          <p:cNvSpPr txBox="1"/>
          <p:nvPr>
            <p:ph idx="5" type="subTitle"/>
          </p:nvPr>
        </p:nvSpPr>
        <p:spPr>
          <a:xfrm>
            <a:off x="6484375" y="1677650"/>
            <a:ext cx="2321400" cy="40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Potential Future Work:</a:t>
            </a:r>
            <a:endParaRPr sz="1600"/>
          </a:p>
        </p:txBody>
      </p:sp>
      <p:sp>
        <p:nvSpPr>
          <p:cNvPr id="1008" name="Google Shape;1008;p97"/>
          <p:cNvSpPr txBox="1"/>
          <p:nvPr>
            <p:ph idx="4" type="body"/>
          </p:nvPr>
        </p:nvSpPr>
        <p:spPr>
          <a:xfrm>
            <a:off x="3411300" y="2146000"/>
            <a:ext cx="2321400" cy="2800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No use of temporal modeling (e.g., LSTM or attention mechanisms)</a:t>
            </a:r>
            <a:endParaRPr/>
          </a:p>
          <a:p>
            <a:pPr indent="-304800" lvl="0" marL="457200" rtl="0" algn="l">
              <a:spcBef>
                <a:spcPts val="0"/>
              </a:spcBef>
              <a:spcAft>
                <a:spcPts val="0"/>
              </a:spcAft>
              <a:buSzPts val="1200"/>
              <a:buChar char="❖"/>
            </a:pPr>
            <a:r>
              <a:rPr lang="en"/>
              <a:t>No audio data augmentation was applied</a:t>
            </a:r>
            <a:endParaRPr/>
          </a:p>
          <a:p>
            <a:pPr indent="-304800" lvl="0" marL="457200" rtl="0" algn="l">
              <a:spcBef>
                <a:spcPts val="0"/>
              </a:spcBef>
              <a:spcAft>
                <a:spcPts val="0"/>
              </a:spcAft>
              <a:buSzPts val="1200"/>
              <a:buChar char="❖"/>
            </a:pPr>
            <a:r>
              <a:rPr lang="en"/>
              <a:t>Dataset size is relatively small and lacks diversity </a:t>
            </a:r>
            <a:endParaRPr/>
          </a:p>
        </p:txBody>
      </p:sp>
      <p:sp>
        <p:nvSpPr>
          <p:cNvPr id="1009" name="Google Shape;1009;p97"/>
          <p:cNvSpPr txBox="1"/>
          <p:nvPr>
            <p:ph idx="6" type="body"/>
          </p:nvPr>
        </p:nvSpPr>
        <p:spPr>
          <a:xfrm>
            <a:off x="6484375" y="2146000"/>
            <a:ext cx="2321400" cy="2800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Add RNN or Transformer layers for temporal sequencing</a:t>
            </a:r>
            <a:endParaRPr/>
          </a:p>
          <a:p>
            <a:pPr indent="-304800" lvl="0" marL="457200" rtl="0" algn="l">
              <a:spcBef>
                <a:spcPts val="0"/>
              </a:spcBef>
              <a:spcAft>
                <a:spcPts val="0"/>
              </a:spcAft>
              <a:buSzPts val="1200"/>
              <a:buChar char="❖"/>
            </a:pPr>
            <a:r>
              <a:rPr lang="en"/>
              <a:t>Introduce data augmentation techniques like pitch shifting or time stretching</a:t>
            </a:r>
            <a:endParaRPr/>
          </a:p>
          <a:p>
            <a:pPr indent="-304800" lvl="0" marL="457200" rtl="0" algn="l">
              <a:spcBef>
                <a:spcPts val="0"/>
              </a:spcBef>
              <a:spcAft>
                <a:spcPts val="0"/>
              </a:spcAft>
              <a:buSzPts val="1200"/>
              <a:buChar char="❖"/>
            </a:pPr>
            <a:r>
              <a:rPr lang="en"/>
              <a:t>Use larger, more diverse datasets like the Million Song Dataset</a:t>
            </a:r>
            <a:endParaRPr/>
          </a:p>
          <a:p>
            <a:pPr indent="-304800" lvl="0" marL="457200" rtl="0" algn="l">
              <a:spcBef>
                <a:spcPts val="0"/>
              </a:spcBef>
              <a:spcAft>
                <a:spcPts val="0"/>
              </a:spcAft>
              <a:buSzPts val="1200"/>
              <a:buChar char="❖"/>
            </a:pPr>
            <a:r>
              <a:rPr lang="en"/>
              <a:t>extending this model or apply it to new datasets</a:t>
            </a:r>
            <a:endParaRPr/>
          </a:p>
        </p:txBody>
      </p:sp>
      <p:sp>
        <p:nvSpPr>
          <p:cNvPr id="1010" name="Google Shape;1010;p97"/>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r>
              <a:rPr lang="en"/>
              <a:t> </a:t>
            </a:r>
            <a:endParaRPr/>
          </a:p>
        </p:txBody>
      </p:sp>
      <p:sp>
        <p:nvSpPr>
          <p:cNvPr id="1011" name="Google Shape;1011;p97"/>
          <p:cNvSpPr txBox="1"/>
          <p:nvPr>
            <p:ph idx="2" type="body"/>
          </p:nvPr>
        </p:nvSpPr>
        <p:spPr>
          <a:xfrm>
            <a:off x="338225" y="2146000"/>
            <a:ext cx="2321400" cy="28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This project:</a:t>
            </a:r>
            <a:endParaRPr sz="1100"/>
          </a:p>
          <a:p>
            <a:pPr indent="-292100" lvl="0" marL="457200" rtl="0" algn="l">
              <a:spcBef>
                <a:spcPts val="0"/>
              </a:spcBef>
              <a:spcAft>
                <a:spcPts val="0"/>
              </a:spcAft>
              <a:buSzPts val="1000"/>
              <a:buChar char="❖"/>
            </a:pPr>
            <a:r>
              <a:rPr lang="en" sz="1000"/>
              <a:t>Built a CNN that classifies music genres using visual features from Mel-spectrograms</a:t>
            </a:r>
            <a:endParaRPr sz="1000"/>
          </a:p>
          <a:p>
            <a:pPr indent="-292100" lvl="0" marL="457200" rtl="0" algn="l">
              <a:spcBef>
                <a:spcPts val="0"/>
              </a:spcBef>
              <a:spcAft>
                <a:spcPts val="0"/>
              </a:spcAft>
              <a:buSzPts val="1000"/>
              <a:buChar char="❖"/>
            </a:pPr>
            <a:r>
              <a:rPr lang="en" sz="1000"/>
              <a:t>Achieved 77.5% accuracy with minimal tuning</a:t>
            </a:r>
            <a:endParaRPr sz="1000"/>
          </a:p>
          <a:p>
            <a:pPr indent="-292100" lvl="0" marL="457200" rtl="0" algn="l">
              <a:spcBef>
                <a:spcPts val="0"/>
              </a:spcBef>
              <a:spcAft>
                <a:spcPts val="0"/>
              </a:spcAft>
              <a:buSzPts val="1000"/>
              <a:buChar char="❖"/>
            </a:pPr>
            <a:r>
              <a:rPr lang="en" sz="1000"/>
              <a:t>Highlights both the strengths and limitations of CNNs in audio classification </a:t>
            </a:r>
            <a:endParaRPr sz="1000"/>
          </a:p>
          <a:p>
            <a:pPr indent="0" lvl="0" marL="0" rtl="0" algn="l">
              <a:spcBef>
                <a:spcPts val="1000"/>
              </a:spcBef>
              <a:spcAft>
                <a:spcPts val="1200"/>
              </a:spcAft>
              <a:buNone/>
            </a:pPr>
            <a:r>
              <a:rPr lang="en"/>
              <a:t>This work can now go on to support independent artists, librarians, and even small apps looking for </a:t>
            </a:r>
            <a:r>
              <a:rPr lang="en"/>
              <a:t>automatic</a:t>
            </a:r>
            <a:r>
              <a:rPr lang="en"/>
              <a:t> genre tagging.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98"/>
          <p:cNvSpPr txBox="1"/>
          <p:nvPr>
            <p:ph type="title"/>
          </p:nvPr>
        </p:nvSpPr>
        <p:spPr>
          <a:xfrm>
            <a:off x="433550" y="258300"/>
            <a:ext cx="8316300" cy="64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References</a:t>
            </a:r>
            <a:endParaRPr sz="2800"/>
          </a:p>
        </p:txBody>
      </p:sp>
      <p:sp>
        <p:nvSpPr>
          <p:cNvPr id="1017" name="Google Shape;1017;p98"/>
          <p:cNvSpPr/>
          <p:nvPr/>
        </p:nvSpPr>
        <p:spPr>
          <a:xfrm>
            <a:off x="433525" y="1033225"/>
            <a:ext cx="8316300" cy="37674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t/>
            </a:r>
            <a:endParaRPr sz="1200">
              <a:solidFill>
                <a:schemeClr val="dk1"/>
              </a:solidFill>
              <a:latin typeface="Lexend Light"/>
              <a:ea typeface="Lexend Light"/>
              <a:cs typeface="Lexend Light"/>
              <a:sym typeface="Lexend Light"/>
            </a:endParaRPr>
          </a:p>
        </p:txBody>
      </p:sp>
      <p:sp>
        <p:nvSpPr>
          <p:cNvPr id="1018" name="Google Shape;1018;p98"/>
          <p:cNvSpPr txBox="1"/>
          <p:nvPr/>
        </p:nvSpPr>
        <p:spPr>
          <a:xfrm>
            <a:off x="516600" y="1124875"/>
            <a:ext cx="8088300" cy="3584100"/>
          </a:xfrm>
          <a:prstGeom prst="rect">
            <a:avLst/>
          </a:prstGeom>
          <a:noFill/>
          <a:ln>
            <a:noFill/>
          </a:ln>
        </p:spPr>
        <p:txBody>
          <a:bodyPr anchorCtr="0" anchor="t" bIns="91425" lIns="91425" spcFirstLastPara="1" rIns="91425" wrap="square" tIns="91425">
            <a:noAutofit/>
          </a:bodyPr>
          <a:lstStyle/>
          <a:p>
            <a:pPr indent="-301625" lvl="0" marL="457200" rtl="0" algn="l">
              <a:spcBef>
                <a:spcPts val="0"/>
              </a:spcBef>
              <a:spcAft>
                <a:spcPts val="0"/>
              </a:spcAft>
              <a:buSzPts val="1150"/>
              <a:buChar char="❖"/>
            </a:pPr>
            <a:r>
              <a:rPr lang="en" sz="1150"/>
              <a:t>Tzanetakis, George, and Perry Cook. GTZAN Genre Collection. Audio dataset. University of Victoria, 2002. Accessed via Kaggle. </a:t>
            </a:r>
            <a:r>
              <a:rPr lang="en" sz="1150" u="sng">
                <a:solidFill>
                  <a:schemeClr val="hlink"/>
                </a:solidFill>
                <a:hlinkClick r:id="rId3"/>
              </a:rPr>
              <a:t>https://www.kaggle.com/datasets/androidadvance/qtzan-dataset-music-genre-classification</a:t>
            </a:r>
            <a:r>
              <a:rPr lang="en" sz="1150"/>
              <a:t>.</a:t>
            </a:r>
            <a:endParaRPr sz="1150"/>
          </a:p>
          <a:p>
            <a:pPr indent="-301625" lvl="0" marL="457200" rtl="0" algn="l">
              <a:spcBef>
                <a:spcPts val="0"/>
              </a:spcBef>
              <a:spcAft>
                <a:spcPts val="0"/>
              </a:spcAft>
              <a:buSzPts val="1150"/>
              <a:buChar char="❖"/>
            </a:pPr>
            <a:r>
              <a:rPr lang="en" sz="1150"/>
              <a:t>Dieleman, Sander, and Benjamin Schrauwen. "End-to-End Learning for Music Audio." Preprint, submitted June 9, 2015. arXiv:1506.03194.</a:t>
            </a:r>
            <a:endParaRPr sz="1150"/>
          </a:p>
          <a:p>
            <a:pPr indent="-301625" lvl="0" marL="457200" rtl="0" algn="l">
              <a:spcBef>
                <a:spcPts val="0"/>
              </a:spcBef>
              <a:spcAft>
                <a:spcPts val="0"/>
              </a:spcAft>
              <a:buSzPts val="1150"/>
              <a:buChar char="❖"/>
            </a:pPr>
            <a:r>
              <a:rPr lang="en" sz="1150"/>
              <a:t>Pons, Jordi, Xavier Serra, and Joan Serrà. "End-to-End Learning for Music Audio Tagging at Scale." IEEE/ACM Transactions on Audio, Speech, and Language Processing 26, no. 8 (August 2018): 1680–1693. </a:t>
            </a:r>
            <a:r>
              <a:rPr lang="en" sz="1150" u="sng">
                <a:solidFill>
                  <a:schemeClr val="hlink"/>
                </a:solidFill>
                <a:hlinkClick r:id="rId4"/>
              </a:rPr>
              <a:t>https://doi.org/10.1109/TASLP.2018.2836343</a:t>
            </a:r>
            <a:r>
              <a:rPr lang="en" sz="1150"/>
              <a:t>.</a:t>
            </a:r>
            <a:endParaRPr sz="1150"/>
          </a:p>
          <a:p>
            <a:pPr indent="-301625" lvl="0" marL="457200" rtl="0" algn="l">
              <a:spcBef>
                <a:spcPts val="0"/>
              </a:spcBef>
              <a:spcAft>
                <a:spcPts val="0"/>
              </a:spcAft>
              <a:buSzPts val="1150"/>
              <a:buChar char="❖"/>
            </a:pPr>
            <a:r>
              <a:rPr lang="en" sz="1150"/>
              <a:t>Paszke, Adam, Sam Gross, Francisco Massa, et al. "PyTorch: An Imperative Style, High-Performance Deep Learning Library." Advances in Neural Information Processing Systems 32 (2019): 8026–8037.</a:t>
            </a:r>
            <a:endParaRPr sz="1150"/>
          </a:p>
          <a:p>
            <a:pPr indent="-301625" lvl="0" marL="457200" rtl="0" algn="l">
              <a:spcBef>
                <a:spcPts val="0"/>
              </a:spcBef>
              <a:spcAft>
                <a:spcPts val="0"/>
              </a:spcAft>
              <a:buSzPts val="1150"/>
              <a:buChar char="❖"/>
            </a:pPr>
            <a:r>
              <a:rPr lang="en" sz="1150"/>
              <a:t>TorchAudio Contributors. TorchAudio: Audio Data Loading and Augmentation for PyTorch. Computer software, 2022. </a:t>
            </a:r>
            <a:r>
              <a:rPr lang="en" sz="1150" u="sng">
                <a:solidFill>
                  <a:schemeClr val="hlink"/>
                </a:solidFill>
                <a:hlinkClick r:id="rId5"/>
              </a:rPr>
              <a:t>https://pytorch.org/audio/stable/index.html</a:t>
            </a:r>
            <a:r>
              <a:rPr lang="en" sz="1150"/>
              <a:t>.</a:t>
            </a:r>
            <a:endParaRPr sz="1150"/>
          </a:p>
          <a:p>
            <a:pPr indent="-301625" lvl="0" marL="457200" rtl="0" algn="l">
              <a:spcBef>
                <a:spcPts val="0"/>
              </a:spcBef>
              <a:spcAft>
                <a:spcPts val="0"/>
              </a:spcAft>
              <a:buSzPts val="1150"/>
              <a:buChar char="❖"/>
            </a:pPr>
            <a:r>
              <a:rPr lang="en" sz="1150"/>
              <a:t>Pedregosa, Fabian, Gaël Varoquaux, Alexandre Gramfort, et al. "Scikit-learn: Machine Learning in Python." Journal of Machine Learning Research 12 (2011): 2825–2830.</a:t>
            </a:r>
            <a:endParaRPr sz="1150"/>
          </a:p>
          <a:p>
            <a:pPr indent="-301625" lvl="0" marL="457200" rtl="0" algn="l">
              <a:spcBef>
                <a:spcPts val="0"/>
              </a:spcBef>
              <a:spcAft>
                <a:spcPts val="0"/>
              </a:spcAft>
              <a:buSzPts val="1150"/>
              <a:buChar char="❖"/>
            </a:pPr>
            <a:r>
              <a:rPr lang="en" sz="1150"/>
              <a:t>Librosa Development Team. Librosa: Audio and Music Processing in Python. Computer software, 2023. </a:t>
            </a:r>
            <a:r>
              <a:rPr lang="en" sz="1150" u="sng">
                <a:solidFill>
                  <a:schemeClr val="hlink"/>
                </a:solidFill>
                <a:hlinkClick r:id="rId6"/>
              </a:rPr>
              <a:t>https://librosa.org/</a:t>
            </a:r>
            <a:r>
              <a:rPr lang="en" sz="1150"/>
              <a:t>.</a:t>
            </a:r>
            <a:endParaRPr sz="1150"/>
          </a:p>
          <a:p>
            <a:pPr indent="-301625" lvl="0" marL="457200" rtl="0" algn="l">
              <a:spcBef>
                <a:spcPts val="0"/>
              </a:spcBef>
              <a:spcAft>
                <a:spcPts val="0"/>
              </a:spcAft>
              <a:buSzPts val="1150"/>
              <a:buChar char="❖"/>
            </a:pPr>
            <a:r>
              <a:rPr lang="en" sz="1150"/>
              <a:t>Choi, Keunwoo, George Fazekas, and Mark Sandler. "Automatic Tagging Using Deep Convolutional Neural Networks." Preprint, submitted June 1, 2016. arXiv:1606.00298.</a:t>
            </a:r>
            <a:endParaRPr sz="1150"/>
          </a:p>
          <a:p>
            <a:pPr indent="-301625" lvl="0" marL="457200" rtl="0" algn="l">
              <a:spcBef>
                <a:spcPts val="0"/>
              </a:spcBef>
              <a:spcAft>
                <a:spcPts val="0"/>
              </a:spcAft>
              <a:buSzPts val="1150"/>
              <a:buChar char="❖"/>
            </a:pPr>
            <a:r>
              <a:rPr lang="en" sz="1150"/>
              <a:t>Thickstun, John, Zaid Harchaoui, and Sham Kakade. "Learning Features of Music from Scratch." International Conference on Learning Representations (2017). </a:t>
            </a:r>
            <a:r>
              <a:rPr lang="en" sz="1150" u="sng">
                <a:solidFill>
                  <a:schemeClr val="hlink"/>
                </a:solidFill>
                <a:hlinkClick r:id="rId7"/>
              </a:rPr>
              <a:t>https://openreview.net/forum?id=ryFm1j-C-</a:t>
            </a:r>
            <a:r>
              <a:rPr lang="en" sz="1150"/>
              <a:t>.</a:t>
            </a:r>
            <a:endParaRPr sz="11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99"/>
          <p:cNvSpPr txBox="1"/>
          <p:nvPr>
            <p:ph type="title"/>
          </p:nvPr>
        </p:nvSpPr>
        <p:spPr>
          <a:xfrm>
            <a:off x="1241550" y="2010150"/>
            <a:ext cx="6660900" cy="112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roup/Class Project #1">
  <a:themeElements>
    <a:clrScheme name="Simple Light">
      <a:dk1>
        <a:srgbClr val="000000"/>
      </a:dk1>
      <a:lt1>
        <a:srgbClr val="D2DE9C"/>
      </a:lt1>
      <a:dk2>
        <a:srgbClr val="F3DFA5"/>
      </a:dk2>
      <a:lt2>
        <a:srgbClr val="DBEFF1"/>
      </a:lt2>
      <a:accent1>
        <a:srgbClr val="FD5E48"/>
      </a:accent1>
      <a:accent2>
        <a:srgbClr val="E6C2DE"/>
      </a:accent2>
      <a:accent3>
        <a:srgbClr val="FFFFFF"/>
      </a:accent3>
      <a:accent4>
        <a:srgbClr val="FFFFFF"/>
      </a:accent4>
      <a:accent5>
        <a:srgbClr val="FFFFFF"/>
      </a:accent5>
      <a:accent6>
        <a:srgbClr val="FFFFFF"/>
      </a:accent6>
      <a:hlink>
        <a:srgbClr val="358CF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Assignment #2">
  <a:themeElements>
    <a:clrScheme name="Simple Light">
      <a:dk1>
        <a:srgbClr val="000000"/>
      </a:dk1>
      <a:lt1>
        <a:srgbClr val="FCF9F6"/>
      </a:lt1>
      <a:dk2>
        <a:srgbClr val="DE7E5D"/>
      </a:dk2>
      <a:lt2>
        <a:srgbClr val="FFB185"/>
      </a:lt2>
      <a:accent1>
        <a:srgbClr val="FFE5D6"/>
      </a:accent1>
      <a:accent2>
        <a:srgbClr val="FFCCAF"/>
      </a:accent2>
      <a:accent3>
        <a:srgbClr val="CAF0F8"/>
      </a:accent3>
      <a:accent4>
        <a:srgbClr val="00B4D8"/>
      </a:accent4>
      <a:accent5>
        <a:srgbClr val="0077B6"/>
      </a:accent5>
      <a:accent6>
        <a:srgbClr val="03045E"/>
      </a:accent6>
      <a:hlink>
        <a:srgbClr val="001D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