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4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A2F3-1C7C-7204-4A59-7D76D6C2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AAB00-1019-DFA0-AD08-0FB64AA2F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3FDB6-078A-897E-2C67-838F93AD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3A17E-D432-E9C2-C54A-223AF166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CA076-82A2-0E3A-0018-28995502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21FAD-7F74-4FC0-2114-9650FE04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7DAA5-82B5-FFBB-25DF-E59ACE86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83222-5A4A-DA43-15A3-8594455D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6DA82-BCFB-326F-E0D0-758615BB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FD4CB-A46A-DB97-6A40-BCECE095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2E438F-D27F-C6C0-6F2E-155633D75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08BDA-A469-A613-CFD4-DE791405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BB29D-3787-3269-3732-80C37BDC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34D6A-87F6-A634-DEE2-EB1A3FB8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E4544-C764-240E-3A1A-039E6721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821D6-C16A-1793-6E63-ECE0669E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FA3BC-5FF4-AC3A-2AFE-0AEA966D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B48E8-B7EE-9AF6-53BF-944B628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F71DE-DB83-9186-EA60-8201F198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0F3A9-904F-2AB3-7115-B927DFD6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7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C1A1-8165-9228-8B74-37817D4D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1A3E7-B824-BD43-300E-4E90BA04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76522-1BCB-0B11-F8A9-13C8C3EC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F462-BB74-2D52-24DC-AA1ADC0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8778E-A08D-E3AD-83DA-B5304A0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064CF-CAB0-655C-91DA-3A14E332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7D6CE-2B3F-A580-0A5F-F72E07D07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7C516-C0D7-CE3E-BDA8-8F77062F3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0F00B-9D60-3B09-D63A-5FC2CDF7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2C590-57EA-F789-EA88-EE618881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52CB2-50DA-2503-6378-2D18D9C3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8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34D08-AEDD-CCAD-ADEA-007EC791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1215F-7DA2-DE08-095E-96A1ACA3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02874-1998-C914-6552-73DCEC404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76B84F-7733-6618-7420-D523438BE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FC621D-2D9A-05C3-4EDB-EFFA82ADB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1C0291-E1DC-7D6A-82ED-25CA83E6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0E114-50BF-B663-B6D2-88738E99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4CD388-2C71-B6D6-E2FF-F5FF1560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8B13C-004A-105E-FD98-B9F36B7D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E4B035-8FBD-131D-242B-65EE726A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AA56B-7DCC-F455-314E-23957DBD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B704D-94B5-D911-31B9-7AC2C4D8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5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CA2DF-C7BD-ED34-1D33-C08555A8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4C713-3472-E491-DF17-EE0CCCBD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A1D8C-5FA8-F964-B9D6-9BA1A137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8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F7F7E-8DE5-1487-D706-34CAA8CF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1D219-C41E-C40B-3783-A5BB5447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BBEAF-2F8F-DE4D-BD94-4E250794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67ED4-88B0-C51B-5B7A-B8D9915C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F7748-824E-328D-5F80-A9D622ED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27AC4-5C55-7D47-3E2E-FF9E61B0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4EDAC-2003-E983-416B-A177066B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CEA5B3-EC41-A4CF-E7F4-50A0E0980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0C8D9-7CA2-B3D2-6784-B9825FEF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AD600-C974-C1CD-3D75-A97BDF99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BF690-ABC6-E418-C0E1-58556892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AE6EF-E14D-5751-84CD-0C105879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9515E-955A-8DAF-3B60-FD5B8DF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BE296-A0B6-EA59-3C7A-E5F35617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A5766-C574-5C1B-F363-482441C2F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7CAC-4494-4A10-9840-BCFC80A15C6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E5A49-08D0-E909-DC20-941A9CAC9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4A6CC-44C9-B9BA-DE06-D14B37DB8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7A54-92D0-43C0-8756-812434F53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6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61672-2777-8762-D6CC-FFB705E5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00" y="427037"/>
            <a:ext cx="6019800" cy="1173163"/>
          </a:xfrm>
        </p:spPr>
        <p:txBody>
          <a:bodyPr/>
          <a:lstStyle/>
          <a:p>
            <a:r>
              <a:rPr lang="zh-CN" altLang="en-US" dirty="0"/>
              <a:t>已经实现的功能：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A8C68E-938C-57D4-E85A-E919B7008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300" y="2243138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绘制飞船</a:t>
            </a:r>
            <a:endParaRPr lang="en-US" altLang="zh-CN" dirty="0"/>
          </a:p>
          <a:p>
            <a:pPr algn="l"/>
            <a:r>
              <a:rPr lang="zh-CN" altLang="en-US" dirty="0"/>
              <a:t>绘制背景</a:t>
            </a:r>
            <a:endParaRPr lang="en-US" altLang="zh-CN" dirty="0"/>
          </a:p>
          <a:p>
            <a:pPr algn="l"/>
            <a:r>
              <a:rPr lang="zh-CN" altLang="en-US"/>
              <a:t>飞船移动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22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已经实现的功能：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已经实现的功能：</dc:title>
  <dc:creator>奕欣 黎</dc:creator>
  <cp:lastModifiedBy>奕欣 黎</cp:lastModifiedBy>
  <cp:revision>1</cp:revision>
  <dcterms:created xsi:type="dcterms:W3CDTF">2023-06-04T17:24:18Z</dcterms:created>
  <dcterms:modified xsi:type="dcterms:W3CDTF">2023-06-04T17:25:07Z</dcterms:modified>
</cp:coreProperties>
</file>