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3"/>
    <p:sldId id="260" r:id="rId4"/>
    <p:sldId id="259" r:id="rId5"/>
    <p:sldId id="263" r:id="rId6"/>
    <p:sldId id="273" r:id="rId7"/>
    <p:sldId id="272" r:id="rId8"/>
    <p:sldId id="284" r:id="rId9"/>
    <p:sldId id="287" r:id="rId10"/>
    <p:sldId id="285" r:id="rId11"/>
    <p:sldId id="286" r:id="rId12"/>
    <p:sldId id="288" r:id="rId13"/>
    <p:sldId id="28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799"/>
    <a:srgbClr val="393E46"/>
    <a:srgbClr val="222831"/>
    <a:srgbClr val="29A19C"/>
    <a:srgbClr val="30C1BD"/>
    <a:srgbClr val="2DB6B2"/>
    <a:srgbClr val="2FBAB5"/>
    <a:srgbClr val="259591"/>
    <a:srgbClr val="A3F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51"/>
  </p:normalViewPr>
  <p:slideViewPr>
    <p:cSldViewPr snapToGrid="0" snapToObjects="1">
      <p:cViewPr>
        <p:scale>
          <a:sx n="100" d="100"/>
          <a:sy n="100" d="100"/>
        </p:scale>
        <p:origin x="65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7FF43-CE31-A74A-B37D-B0E1BF527646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81469-39A0-B14C-93A1-712AED9C65FE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>
            <a:spLocks noGrp="1"/>
          </p:cNvSpPr>
          <p:nvPr>
            <p:ph type="pic" sz="quarter" idx="10"/>
          </p:nvPr>
        </p:nvSpPr>
        <p:spPr>
          <a:xfrm>
            <a:off x="1056205" y="2164971"/>
            <a:ext cx="3033197" cy="2737056"/>
          </a:xfrm>
          <a:custGeom>
            <a:avLst/>
            <a:gdLst>
              <a:gd name="connsiteX0" fmla="*/ 1516598 w 3033197"/>
              <a:gd name="connsiteY0" fmla="*/ 0 h 2737056"/>
              <a:gd name="connsiteX1" fmla="*/ 1769370 w 3033197"/>
              <a:gd name="connsiteY1" fmla="*/ 104701 h 2737056"/>
              <a:gd name="connsiteX2" fmla="*/ 3033197 w 3033197"/>
              <a:gd name="connsiteY2" fmla="*/ 1368528 h 2737056"/>
              <a:gd name="connsiteX3" fmla="*/ 1769370 w 3033197"/>
              <a:gd name="connsiteY3" fmla="*/ 2632355 h 2737056"/>
              <a:gd name="connsiteX4" fmla="*/ 1263827 w 3033197"/>
              <a:gd name="connsiteY4" fmla="*/ 2632355 h 2737056"/>
              <a:gd name="connsiteX5" fmla="*/ 0 w 3033197"/>
              <a:gd name="connsiteY5" fmla="*/ 1368528 h 2737056"/>
              <a:gd name="connsiteX6" fmla="*/ 1263827 w 3033197"/>
              <a:gd name="connsiteY6" fmla="*/ 104701 h 2737056"/>
              <a:gd name="connsiteX7" fmla="*/ 1516598 w 3033197"/>
              <a:gd name="connsiteY7" fmla="*/ 0 h 273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3197" h="2737056">
                <a:moveTo>
                  <a:pt x="1516598" y="0"/>
                </a:moveTo>
                <a:cubicBezTo>
                  <a:pt x="1608083" y="0"/>
                  <a:pt x="1699569" y="34900"/>
                  <a:pt x="1769370" y="104701"/>
                </a:cubicBezTo>
                <a:lnTo>
                  <a:pt x="3033197" y="1368528"/>
                </a:lnTo>
                <a:lnTo>
                  <a:pt x="1769370" y="2632355"/>
                </a:lnTo>
                <a:cubicBezTo>
                  <a:pt x="1629768" y="2771957"/>
                  <a:pt x="1403429" y="2771957"/>
                  <a:pt x="1263827" y="2632355"/>
                </a:cubicBezTo>
                <a:lnTo>
                  <a:pt x="0" y="1368528"/>
                </a:lnTo>
                <a:lnTo>
                  <a:pt x="1263827" y="104701"/>
                </a:lnTo>
                <a:cubicBezTo>
                  <a:pt x="1333628" y="34900"/>
                  <a:pt x="1425113" y="0"/>
                  <a:pt x="15165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3" name="任意形状 12"/>
          <p:cNvSpPr>
            <a:spLocks noGrp="1"/>
          </p:cNvSpPr>
          <p:nvPr>
            <p:ph type="pic" sz="quarter" idx="11"/>
          </p:nvPr>
        </p:nvSpPr>
        <p:spPr>
          <a:xfrm>
            <a:off x="4574697" y="2164970"/>
            <a:ext cx="3033197" cy="2737056"/>
          </a:xfrm>
          <a:custGeom>
            <a:avLst/>
            <a:gdLst>
              <a:gd name="connsiteX0" fmla="*/ 1516598 w 3033197"/>
              <a:gd name="connsiteY0" fmla="*/ 0 h 2737056"/>
              <a:gd name="connsiteX1" fmla="*/ 1769370 w 3033197"/>
              <a:gd name="connsiteY1" fmla="*/ 104701 h 2737056"/>
              <a:gd name="connsiteX2" fmla="*/ 3033197 w 3033197"/>
              <a:gd name="connsiteY2" fmla="*/ 1368528 h 2737056"/>
              <a:gd name="connsiteX3" fmla="*/ 1769370 w 3033197"/>
              <a:gd name="connsiteY3" fmla="*/ 2632355 h 2737056"/>
              <a:gd name="connsiteX4" fmla="*/ 1263827 w 3033197"/>
              <a:gd name="connsiteY4" fmla="*/ 2632355 h 2737056"/>
              <a:gd name="connsiteX5" fmla="*/ 0 w 3033197"/>
              <a:gd name="connsiteY5" fmla="*/ 1368528 h 2737056"/>
              <a:gd name="connsiteX6" fmla="*/ 1263827 w 3033197"/>
              <a:gd name="connsiteY6" fmla="*/ 104701 h 2737056"/>
              <a:gd name="connsiteX7" fmla="*/ 1516598 w 3033197"/>
              <a:gd name="connsiteY7" fmla="*/ 0 h 273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3197" h="2737056">
                <a:moveTo>
                  <a:pt x="1516598" y="0"/>
                </a:moveTo>
                <a:cubicBezTo>
                  <a:pt x="1608084" y="0"/>
                  <a:pt x="1699569" y="34900"/>
                  <a:pt x="1769370" y="104701"/>
                </a:cubicBezTo>
                <a:lnTo>
                  <a:pt x="3033197" y="1368528"/>
                </a:lnTo>
                <a:lnTo>
                  <a:pt x="1769370" y="2632355"/>
                </a:lnTo>
                <a:cubicBezTo>
                  <a:pt x="1629768" y="2771957"/>
                  <a:pt x="1403429" y="2771957"/>
                  <a:pt x="1263827" y="2632355"/>
                </a:cubicBezTo>
                <a:lnTo>
                  <a:pt x="0" y="1368528"/>
                </a:lnTo>
                <a:lnTo>
                  <a:pt x="1263827" y="104701"/>
                </a:lnTo>
                <a:cubicBezTo>
                  <a:pt x="1333628" y="34900"/>
                  <a:pt x="1425113" y="0"/>
                  <a:pt x="15165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4" name="任意形状 13"/>
          <p:cNvSpPr>
            <a:spLocks noGrp="1"/>
          </p:cNvSpPr>
          <p:nvPr>
            <p:ph type="pic" sz="quarter" idx="12"/>
          </p:nvPr>
        </p:nvSpPr>
        <p:spPr>
          <a:xfrm>
            <a:off x="8093186" y="2164969"/>
            <a:ext cx="3033196" cy="2737056"/>
          </a:xfrm>
          <a:custGeom>
            <a:avLst/>
            <a:gdLst>
              <a:gd name="connsiteX0" fmla="*/ 1516598 w 3033196"/>
              <a:gd name="connsiteY0" fmla="*/ 0 h 2737056"/>
              <a:gd name="connsiteX1" fmla="*/ 1769370 w 3033196"/>
              <a:gd name="connsiteY1" fmla="*/ 104701 h 2737056"/>
              <a:gd name="connsiteX2" fmla="*/ 3033196 w 3033196"/>
              <a:gd name="connsiteY2" fmla="*/ 1368528 h 2737056"/>
              <a:gd name="connsiteX3" fmla="*/ 1769370 w 3033196"/>
              <a:gd name="connsiteY3" fmla="*/ 2632355 h 2737056"/>
              <a:gd name="connsiteX4" fmla="*/ 1263826 w 3033196"/>
              <a:gd name="connsiteY4" fmla="*/ 2632355 h 2737056"/>
              <a:gd name="connsiteX5" fmla="*/ 0 w 3033196"/>
              <a:gd name="connsiteY5" fmla="*/ 1368528 h 2737056"/>
              <a:gd name="connsiteX6" fmla="*/ 1263826 w 3033196"/>
              <a:gd name="connsiteY6" fmla="*/ 104701 h 2737056"/>
              <a:gd name="connsiteX7" fmla="*/ 1516598 w 3033196"/>
              <a:gd name="connsiteY7" fmla="*/ 0 h 273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3196" h="2737056">
                <a:moveTo>
                  <a:pt x="1516598" y="0"/>
                </a:moveTo>
                <a:cubicBezTo>
                  <a:pt x="1608084" y="0"/>
                  <a:pt x="1699569" y="34900"/>
                  <a:pt x="1769370" y="104701"/>
                </a:cubicBezTo>
                <a:lnTo>
                  <a:pt x="3033196" y="1368528"/>
                </a:lnTo>
                <a:lnTo>
                  <a:pt x="1769370" y="2632355"/>
                </a:lnTo>
                <a:cubicBezTo>
                  <a:pt x="1629768" y="2771957"/>
                  <a:pt x="1403428" y="2771957"/>
                  <a:pt x="1263826" y="2632355"/>
                </a:cubicBezTo>
                <a:lnTo>
                  <a:pt x="0" y="1368528"/>
                </a:lnTo>
                <a:lnTo>
                  <a:pt x="1263826" y="104701"/>
                </a:lnTo>
                <a:cubicBezTo>
                  <a:pt x="1333627" y="34900"/>
                  <a:pt x="1425113" y="0"/>
                  <a:pt x="15165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>
            <a:spLocks noGrp="1"/>
          </p:cNvSpPr>
          <p:nvPr>
            <p:ph type="pic" sz="quarter" idx="10"/>
          </p:nvPr>
        </p:nvSpPr>
        <p:spPr>
          <a:xfrm>
            <a:off x="1122936" y="1875330"/>
            <a:ext cx="2084636" cy="2084636"/>
          </a:xfrm>
          <a:custGeom>
            <a:avLst/>
            <a:gdLst>
              <a:gd name="connsiteX0" fmla="*/ 1042318 w 2084636"/>
              <a:gd name="connsiteY0" fmla="*/ 0 h 2084636"/>
              <a:gd name="connsiteX1" fmla="*/ 2084636 w 2084636"/>
              <a:gd name="connsiteY1" fmla="*/ 1042318 h 2084636"/>
              <a:gd name="connsiteX2" fmla="*/ 1042318 w 2084636"/>
              <a:gd name="connsiteY2" fmla="*/ 2084636 h 2084636"/>
              <a:gd name="connsiteX3" fmla="*/ 0 w 2084636"/>
              <a:gd name="connsiteY3" fmla="*/ 1042318 h 2084636"/>
              <a:gd name="connsiteX4" fmla="*/ 1042318 w 2084636"/>
              <a:gd name="connsiteY4" fmla="*/ 0 h 208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4636" h="2084636">
                <a:moveTo>
                  <a:pt x="1042318" y="0"/>
                </a:moveTo>
                <a:cubicBezTo>
                  <a:pt x="1617975" y="0"/>
                  <a:pt x="2084636" y="466662"/>
                  <a:pt x="2084636" y="1042318"/>
                </a:cubicBezTo>
                <a:cubicBezTo>
                  <a:pt x="2084636" y="1617975"/>
                  <a:pt x="1617975" y="2084636"/>
                  <a:pt x="1042318" y="2084636"/>
                </a:cubicBezTo>
                <a:cubicBezTo>
                  <a:pt x="466662" y="2084636"/>
                  <a:pt x="0" y="1617975"/>
                  <a:pt x="0" y="1042318"/>
                </a:cubicBezTo>
                <a:cubicBezTo>
                  <a:pt x="0" y="466662"/>
                  <a:pt x="466662" y="0"/>
                  <a:pt x="10423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形状 10"/>
          <p:cNvSpPr>
            <a:spLocks noGrp="1"/>
          </p:cNvSpPr>
          <p:nvPr>
            <p:ph type="pic" sz="quarter" idx="10"/>
          </p:nvPr>
        </p:nvSpPr>
        <p:spPr>
          <a:xfrm>
            <a:off x="3649133" y="2005694"/>
            <a:ext cx="2032000" cy="1269418"/>
          </a:xfrm>
          <a:custGeom>
            <a:avLst/>
            <a:gdLst>
              <a:gd name="connsiteX0" fmla="*/ 0 w 2032000"/>
              <a:gd name="connsiteY0" fmla="*/ 0 h 1269418"/>
              <a:gd name="connsiteX1" fmla="*/ 2032000 w 2032000"/>
              <a:gd name="connsiteY1" fmla="*/ 0 h 1269418"/>
              <a:gd name="connsiteX2" fmla="*/ 2032000 w 2032000"/>
              <a:gd name="connsiteY2" fmla="*/ 1269418 h 1269418"/>
              <a:gd name="connsiteX3" fmla="*/ 0 w 2032000"/>
              <a:gd name="connsiteY3" fmla="*/ 1269418 h 126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269418">
                <a:moveTo>
                  <a:pt x="0" y="0"/>
                </a:moveTo>
                <a:lnTo>
                  <a:pt x="2032000" y="0"/>
                </a:lnTo>
                <a:lnTo>
                  <a:pt x="2032000" y="1269418"/>
                </a:lnTo>
                <a:lnTo>
                  <a:pt x="0" y="1269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2" name="任意形状 11"/>
          <p:cNvSpPr>
            <a:spLocks noGrp="1"/>
          </p:cNvSpPr>
          <p:nvPr>
            <p:ph type="pic" sz="quarter" idx="11"/>
          </p:nvPr>
        </p:nvSpPr>
        <p:spPr>
          <a:xfrm>
            <a:off x="9372600" y="2005694"/>
            <a:ext cx="2032000" cy="1269418"/>
          </a:xfrm>
          <a:custGeom>
            <a:avLst/>
            <a:gdLst>
              <a:gd name="connsiteX0" fmla="*/ 0 w 2032000"/>
              <a:gd name="connsiteY0" fmla="*/ 0 h 1269418"/>
              <a:gd name="connsiteX1" fmla="*/ 2032000 w 2032000"/>
              <a:gd name="connsiteY1" fmla="*/ 0 h 1269418"/>
              <a:gd name="connsiteX2" fmla="*/ 2032000 w 2032000"/>
              <a:gd name="connsiteY2" fmla="*/ 1269418 h 1269418"/>
              <a:gd name="connsiteX3" fmla="*/ 0 w 2032000"/>
              <a:gd name="connsiteY3" fmla="*/ 1269418 h 126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1269418">
                <a:moveTo>
                  <a:pt x="0" y="0"/>
                </a:moveTo>
                <a:lnTo>
                  <a:pt x="2032000" y="0"/>
                </a:lnTo>
                <a:lnTo>
                  <a:pt x="2032000" y="1269418"/>
                </a:lnTo>
                <a:lnTo>
                  <a:pt x="0" y="1269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形状 10"/>
          <p:cNvSpPr>
            <a:spLocks noGrp="1"/>
          </p:cNvSpPr>
          <p:nvPr>
            <p:ph type="pic" sz="quarter" idx="10"/>
          </p:nvPr>
        </p:nvSpPr>
        <p:spPr>
          <a:xfrm>
            <a:off x="431995" y="1803400"/>
            <a:ext cx="4622607" cy="2641600"/>
          </a:xfrm>
          <a:custGeom>
            <a:avLst/>
            <a:gdLst>
              <a:gd name="connsiteX0" fmla="*/ 0 w 4622607"/>
              <a:gd name="connsiteY0" fmla="*/ 0 h 2641600"/>
              <a:gd name="connsiteX1" fmla="*/ 4622607 w 4622607"/>
              <a:gd name="connsiteY1" fmla="*/ 0 h 2641600"/>
              <a:gd name="connsiteX2" fmla="*/ 4622607 w 4622607"/>
              <a:gd name="connsiteY2" fmla="*/ 2641600 h 2641600"/>
              <a:gd name="connsiteX3" fmla="*/ 0 w 4622607"/>
              <a:gd name="connsiteY3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607" h="2641600">
                <a:moveTo>
                  <a:pt x="0" y="0"/>
                </a:moveTo>
                <a:lnTo>
                  <a:pt x="4622607" y="0"/>
                </a:lnTo>
                <a:lnTo>
                  <a:pt x="4622607" y="2641600"/>
                </a:lnTo>
                <a:lnTo>
                  <a:pt x="0" y="2641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2" name="任意形状 11"/>
          <p:cNvSpPr>
            <a:spLocks noGrp="1"/>
          </p:cNvSpPr>
          <p:nvPr>
            <p:ph type="pic" sz="quarter" idx="11"/>
          </p:nvPr>
        </p:nvSpPr>
        <p:spPr>
          <a:xfrm>
            <a:off x="7137401" y="1803400"/>
            <a:ext cx="4622607" cy="2641600"/>
          </a:xfrm>
          <a:custGeom>
            <a:avLst/>
            <a:gdLst>
              <a:gd name="connsiteX0" fmla="*/ 0 w 4622607"/>
              <a:gd name="connsiteY0" fmla="*/ 0 h 2641600"/>
              <a:gd name="connsiteX1" fmla="*/ 4622607 w 4622607"/>
              <a:gd name="connsiteY1" fmla="*/ 0 h 2641600"/>
              <a:gd name="connsiteX2" fmla="*/ 4622607 w 4622607"/>
              <a:gd name="connsiteY2" fmla="*/ 2641600 h 2641600"/>
              <a:gd name="connsiteX3" fmla="*/ 0 w 4622607"/>
              <a:gd name="connsiteY3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607" h="2641600">
                <a:moveTo>
                  <a:pt x="0" y="0"/>
                </a:moveTo>
                <a:lnTo>
                  <a:pt x="4622607" y="0"/>
                </a:lnTo>
                <a:lnTo>
                  <a:pt x="4622607" y="2641600"/>
                </a:lnTo>
                <a:lnTo>
                  <a:pt x="0" y="2641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形状 14"/>
          <p:cNvSpPr>
            <a:spLocks noGrp="1"/>
          </p:cNvSpPr>
          <p:nvPr>
            <p:ph type="pic" sz="quarter" idx="10"/>
          </p:nvPr>
        </p:nvSpPr>
        <p:spPr>
          <a:xfrm>
            <a:off x="431993" y="1778000"/>
            <a:ext cx="2349500" cy="3302000"/>
          </a:xfrm>
          <a:custGeom>
            <a:avLst/>
            <a:gdLst>
              <a:gd name="connsiteX0" fmla="*/ 0 w 2349500"/>
              <a:gd name="connsiteY0" fmla="*/ 0 h 3302000"/>
              <a:gd name="connsiteX1" fmla="*/ 2349500 w 2349500"/>
              <a:gd name="connsiteY1" fmla="*/ 0 h 3302000"/>
              <a:gd name="connsiteX2" fmla="*/ 2349500 w 2349500"/>
              <a:gd name="connsiteY2" fmla="*/ 3302000 h 3302000"/>
              <a:gd name="connsiteX3" fmla="*/ 0 w 2349500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0" h="3302000">
                <a:moveTo>
                  <a:pt x="0" y="0"/>
                </a:moveTo>
                <a:lnTo>
                  <a:pt x="2349500" y="0"/>
                </a:lnTo>
                <a:lnTo>
                  <a:pt x="2349500" y="3302000"/>
                </a:lnTo>
                <a:lnTo>
                  <a:pt x="0" y="330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6" name="任意形状 15"/>
          <p:cNvSpPr>
            <a:spLocks noGrp="1"/>
          </p:cNvSpPr>
          <p:nvPr>
            <p:ph type="pic" sz="quarter" idx="11"/>
          </p:nvPr>
        </p:nvSpPr>
        <p:spPr>
          <a:xfrm>
            <a:off x="3424831" y="1778000"/>
            <a:ext cx="2349500" cy="3302000"/>
          </a:xfrm>
          <a:custGeom>
            <a:avLst/>
            <a:gdLst>
              <a:gd name="connsiteX0" fmla="*/ 0 w 2349500"/>
              <a:gd name="connsiteY0" fmla="*/ 0 h 3302000"/>
              <a:gd name="connsiteX1" fmla="*/ 2349500 w 2349500"/>
              <a:gd name="connsiteY1" fmla="*/ 0 h 3302000"/>
              <a:gd name="connsiteX2" fmla="*/ 2349500 w 2349500"/>
              <a:gd name="connsiteY2" fmla="*/ 3302000 h 3302000"/>
              <a:gd name="connsiteX3" fmla="*/ 0 w 2349500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0" h="3302000">
                <a:moveTo>
                  <a:pt x="0" y="0"/>
                </a:moveTo>
                <a:lnTo>
                  <a:pt x="2349500" y="0"/>
                </a:lnTo>
                <a:lnTo>
                  <a:pt x="2349500" y="3302000"/>
                </a:lnTo>
                <a:lnTo>
                  <a:pt x="0" y="330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7" name="任意形状 16"/>
          <p:cNvSpPr>
            <a:spLocks noGrp="1"/>
          </p:cNvSpPr>
          <p:nvPr>
            <p:ph type="pic" sz="quarter" idx="12"/>
          </p:nvPr>
        </p:nvSpPr>
        <p:spPr>
          <a:xfrm>
            <a:off x="6417669" y="1778000"/>
            <a:ext cx="2349500" cy="3302000"/>
          </a:xfrm>
          <a:custGeom>
            <a:avLst/>
            <a:gdLst>
              <a:gd name="connsiteX0" fmla="*/ 0 w 2349500"/>
              <a:gd name="connsiteY0" fmla="*/ 0 h 3302000"/>
              <a:gd name="connsiteX1" fmla="*/ 2349500 w 2349500"/>
              <a:gd name="connsiteY1" fmla="*/ 0 h 3302000"/>
              <a:gd name="connsiteX2" fmla="*/ 2349500 w 2349500"/>
              <a:gd name="connsiteY2" fmla="*/ 3302000 h 3302000"/>
              <a:gd name="connsiteX3" fmla="*/ 0 w 2349500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0" h="3302000">
                <a:moveTo>
                  <a:pt x="0" y="0"/>
                </a:moveTo>
                <a:lnTo>
                  <a:pt x="2349500" y="0"/>
                </a:lnTo>
                <a:lnTo>
                  <a:pt x="2349500" y="3302000"/>
                </a:lnTo>
                <a:lnTo>
                  <a:pt x="0" y="330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8" name="任意形状 17"/>
          <p:cNvSpPr>
            <a:spLocks noGrp="1"/>
          </p:cNvSpPr>
          <p:nvPr>
            <p:ph type="pic" sz="quarter" idx="13"/>
          </p:nvPr>
        </p:nvSpPr>
        <p:spPr>
          <a:xfrm>
            <a:off x="9410507" y="1778000"/>
            <a:ext cx="2349500" cy="3302000"/>
          </a:xfrm>
          <a:custGeom>
            <a:avLst/>
            <a:gdLst>
              <a:gd name="connsiteX0" fmla="*/ 0 w 2349500"/>
              <a:gd name="connsiteY0" fmla="*/ 0 h 3302000"/>
              <a:gd name="connsiteX1" fmla="*/ 2349500 w 2349500"/>
              <a:gd name="connsiteY1" fmla="*/ 0 h 3302000"/>
              <a:gd name="connsiteX2" fmla="*/ 2349500 w 2349500"/>
              <a:gd name="connsiteY2" fmla="*/ 3302000 h 3302000"/>
              <a:gd name="connsiteX3" fmla="*/ 0 w 2349500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500" h="3302000">
                <a:moveTo>
                  <a:pt x="0" y="0"/>
                </a:moveTo>
                <a:lnTo>
                  <a:pt x="2349500" y="0"/>
                </a:lnTo>
                <a:lnTo>
                  <a:pt x="2349500" y="3302000"/>
                </a:lnTo>
                <a:lnTo>
                  <a:pt x="0" y="330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CF392-804E-5046-BF18-56A91E87B302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91604-47A4-0F4E-A45C-5A098B1A1117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30200" y="342899"/>
            <a:ext cx="11531600" cy="6172200"/>
          </a:xfrm>
          <a:custGeom>
            <a:avLst/>
            <a:gdLst>
              <a:gd name="connsiteX0" fmla="*/ 0 w 11531600"/>
              <a:gd name="connsiteY0" fmla="*/ 0 h 6172200"/>
              <a:gd name="connsiteX1" fmla="*/ 11531600 w 11531600"/>
              <a:gd name="connsiteY1" fmla="*/ 0 h 6172200"/>
              <a:gd name="connsiteX2" fmla="*/ 11531600 w 11531600"/>
              <a:gd name="connsiteY2" fmla="*/ 6172200 h 6172200"/>
              <a:gd name="connsiteX3" fmla="*/ 0 w 11531600"/>
              <a:gd name="connsiteY3" fmla="*/ 617220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0" h="6172200">
                <a:moveTo>
                  <a:pt x="0" y="0"/>
                </a:moveTo>
                <a:lnTo>
                  <a:pt x="11531600" y="0"/>
                </a:lnTo>
                <a:lnTo>
                  <a:pt x="11531600" y="6172200"/>
                </a:lnTo>
                <a:lnTo>
                  <a:pt x="0" y="6172200"/>
                </a:lnTo>
                <a:close/>
              </a:path>
            </a:pathLst>
          </a:custGeom>
        </p:spPr>
      </p:pic>
      <p:sp>
        <p:nvSpPr>
          <p:cNvPr id="27" name="矩形 26"/>
          <p:cNvSpPr/>
          <p:nvPr/>
        </p:nvSpPr>
        <p:spPr>
          <a:xfrm>
            <a:off x="330200" y="342900"/>
            <a:ext cx="11531600" cy="6172200"/>
          </a:xfrm>
          <a:prstGeom prst="rect">
            <a:avLst/>
          </a:prstGeom>
          <a:solidFill>
            <a:srgbClr val="222831">
              <a:alpha val="81000"/>
            </a:srgb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3152534"/>
            <a:ext cx="812800" cy="552930"/>
          </a:xfrm>
          <a:prstGeom prst="rect">
            <a:avLst/>
          </a:prstGeom>
          <a:solidFill>
            <a:srgbClr val="A3F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79200" y="3152534"/>
            <a:ext cx="812800" cy="552930"/>
          </a:xfrm>
          <a:prstGeom prst="rect">
            <a:avLst/>
          </a:prstGeom>
          <a:solidFill>
            <a:srgbClr val="A3F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158295" y="2326115"/>
            <a:ext cx="3370584" cy="1256449"/>
            <a:chOff x="4289840" y="2372815"/>
            <a:chExt cx="3370584" cy="1256449"/>
          </a:xfrm>
        </p:grpSpPr>
        <p:sp>
          <p:nvSpPr>
            <p:cNvPr id="11" name="文本框 10"/>
            <p:cNvSpPr txBox="1"/>
            <p:nvPr/>
          </p:nvSpPr>
          <p:spPr>
            <a:xfrm>
              <a:off x="5212312" y="2982643"/>
              <a:ext cx="2448112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b="1">
                  <a:solidFill>
                    <a:srgbClr val="2FBAB5"/>
                  </a:solidFill>
                  <a:latin typeface="Avenir Black" panose="02000503020000020003" pitchFamily="2" charset="0"/>
                </a:rPr>
                <a:t>GIT</a:t>
              </a:r>
              <a:endParaRPr kumimoji="1" lang="en-US" altLang="zh-CN" sz="3600" b="1">
                <a:solidFill>
                  <a:srgbClr val="2FBAB5"/>
                </a:solidFill>
                <a:latin typeface="Avenir Black" panose="02000503020000020003" pitchFamily="2" charset="0"/>
              </a:endParaRPr>
            </a:p>
          </p:txBody>
        </p:sp>
        <p:pic>
          <p:nvPicPr>
            <p:cNvPr id="23" name="图形 22" descr="路灯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9840" y="2372815"/>
              <a:ext cx="1256449" cy="1256449"/>
            </a:xfrm>
            <a:prstGeom prst="rect">
              <a:avLst/>
            </a:prstGeom>
          </p:spPr>
        </p:pic>
      </p:grpSp>
      <p:cxnSp>
        <p:nvCxnSpPr>
          <p:cNvPr id="26" name="直线连接符 25"/>
          <p:cNvCxnSpPr/>
          <p:nvPr/>
        </p:nvCxnSpPr>
        <p:spPr>
          <a:xfrm>
            <a:off x="2552700" y="3595264"/>
            <a:ext cx="6985000" cy="0"/>
          </a:xfrm>
          <a:prstGeom prst="line">
            <a:avLst/>
          </a:prstGeom>
          <a:ln>
            <a:solidFill>
              <a:srgbClr val="29A19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20"/>
            <a:ext cx="349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Git commands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800" y="1522095"/>
            <a:ext cx="1082738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git add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G</a:t>
            </a:r>
            <a:r>
              <a:rPr lang="en-US" altLang="zh-CN" sz="2400">
                <a:sym typeface="+mn-ea"/>
              </a:rPr>
              <a:t>it</a:t>
            </a:r>
            <a:r>
              <a:rPr lang="zh-CN" altLang="en-US" sz="2400">
                <a:sym typeface="+mn-ea"/>
              </a:rPr>
              <a:t>做了什么？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git hash-object -w --stdin</a:t>
            </a:r>
            <a:endParaRPr lang="en-US" altLang="zh-CN" sz="2400">
              <a:sym typeface="+mn-ea"/>
            </a:endParaRPr>
          </a:p>
          <a:p>
            <a:r>
              <a:rPr lang="zh-CN" altLang="en-US" sz="1400">
                <a:sym typeface="+mn-ea"/>
              </a:rPr>
              <a:t>-- 文件内容做一个hash生成Blob hash content存进Objects</a:t>
            </a:r>
            <a:r>
              <a:rPr lang="en-US" altLang="zh-CN" sz="1400">
                <a:sym typeface="+mn-ea"/>
              </a:rPr>
              <a:t>(Data Store)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-- </a:t>
            </a:r>
            <a:r>
              <a:rPr lang="en-US" altLang="zh-CN" sz="1400">
                <a:sym typeface="+mn-ea"/>
              </a:rPr>
              <a:t>objects: tree</a:t>
            </a:r>
            <a:r>
              <a:rPr lang="zh-CN" altLang="en-US" sz="1400">
                <a:sym typeface="+mn-ea"/>
              </a:rPr>
              <a:t>结构 </a:t>
            </a:r>
            <a:r>
              <a:rPr lang="en-US" altLang="zh-CN" sz="1400">
                <a:sym typeface="+mn-ea"/>
              </a:rPr>
              <a:t>hash</a:t>
            </a:r>
            <a:r>
              <a:rPr lang="zh-CN" altLang="en-US" sz="1400">
                <a:sym typeface="+mn-ea"/>
              </a:rPr>
              <a:t>前两位 </a:t>
            </a:r>
            <a:r>
              <a:rPr lang="en-US" altLang="zh-CN" sz="1400">
                <a:sym typeface="+mn-ea"/>
              </a:rPr>
              <a:t>+ hash</a:t>
            </a:r>
            <a:r>
              <a:rPr lang="zh-CN" altLang="en-US" sz="1400">
                <a:sym typeface="+mn-ea"/>
              </a:rPr>
              <a:t>尾数</a:t>
            </a:r>
            <a:endParaRPr lang="zh-CN" altLang="en-US" sz="1400">
              <a:sym typeface="+mn-ea"/>
            </a:endParaRPr>
          </a:p>
          <a:p>
            <a:r>
              <a:rPr lang="zh-CN" altLang="en-US" sz="2400">
                <a:sym typeface="+mn-ea"/>
              </a:rPr>
              <a:t>git update-index --add --cacheinfo </a:t>
            </a:r>
            <a:r>
              <a:rPr lang="en-US" altLang="zh-CN" sz="2400">
                <a:sym typeface="+mn-ea"/>
              </a:rPr>
              <a:t>tag</a:t>
            </a:r>
            <a:r>
              <a:rPr lang="en-US" altLang="zh-CN" sz="2400">
                <a:sym typeface="+mn-ea"/>
              </a:rPr>
              <a:t> + hash + tag + filename</a:t>
            </a:r>
            <a:endParaRPr lang="zh-CN" altLang="en-US" sz="2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/>
              <a:t>-- </a:t>
            </a:r>
            <a:r>
              <a:rPr lang="zh-CN" altLang="en-US" sz="1400"/>
              <a:t>stage files存进index </a:t>
            </a:r>
            <a:r>
              <a:rPr lang="en-US" altLang="zh-CN" sz="1400"/>
              <a:t>(</a:t>
            </a:r>
            <a:r>
              <a:rPr lang="zh-CN" altLang="en-US" sz="1400">
                <a:sym typeface="+mn-ea"/>
              </a:rPr>
              <a:t>Staging Area</a:t>
            </a:r>
            <a:r>
              <a:rPr lang="en-US" altLang="zh-CN" sz="1400"/>
              <a:t>) binary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-- index: tag</a:t>
            </a:r>
            <a:r>
              <a:rPr lang="en-US" altLang="zh-CN" sz="1400">
                <a:sym typeface="+mn-ea"/>
              </a:rPr>
              <a:t> + hash + tag + filename</a:t>
            </a:r>
            <a:endParaRPr lang="en-US" altLang="zh-CN" sz="1400">
              <a:sym typeface="+mn-ea"/>
            </a:endParaRPr>
          </a:p>
          <a:p>
            <a:r>
              <a:rPr lang="en-US" altLang="zh-CN" sz="2400">
                <a:sym typeface="+mn-ea"/>
              </a:rPr>
              <a:t>git ls-files --stage</a:t>
            </a:r>
            <a:endParaRPr lang="en-US" altLang="zh-CN" sz="2400">
              <a:sym typeface="+mn-ea"/>
            </a:endParaRPr>
          </a:p>
          <a:p>
            <a:r>
              <a:rPr lang="zh-CN" altLang="en-US" sz="1400">
                <a:sym typeface="+mn-ea"/>
              </a:rPr>
              <a:t>-- 将</a:t>
            </a:r>
            <a:r>
              <a:rPr lang="zh-CN" altLang="en-US" sz="1400">
                <a:sym typeface="+mn-ea"/>
              </a:rPr>
              <a:t>index</a:t>
            </a:r>
            <a:r>
              <a:rPr lang="en-US" altLang="zh-CN" sz="1400">
                <a:sym typeface="+mn-ea"/>
              </a:rPr>
              <a:t>(Staging Area)</a:t>
            </a:r>
            <a:r>
              <a:rPr lang="zh-CN" altLang="en-US" sz="1400">
                <a:sym typeface="+mn-ea"/>
              </a:rPr>
              <a:t>文件转换成可读流输出到终端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-- format: https://github.com/git/git/blob/master/Documentation/technical/index-format.txt</a:t>
            </a:r>
            <a:endParaRPr lang="en-US" altLang="zh-CN" sz="1400">
              <a:sym typeface="+mn-ea"/>
            </a:endParaRPr>
          </a:p>
          <a:p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20"/>
            <a:ext cx="349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Git commands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800" y="1522095"/>
            <a:ext cx="108273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git commit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G</a:t>
            </a:r>
            <a:r>
              <a:rPr lang="en-US" altLang="zh-CN" sz="2400">
                <a:sym typeface="+mn-ea"/>
              </a:rPr>
              <a:t>it</a:t>
            </a:r>
            <a:r>
              <a:rPr lang="zh-CN" altLang="en-US" sz="2400">
                <a:sym typeface="+mn-ea"/>
              </a:rPr>
              <a:t>做了什么？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r>
              <a:rPr lang="en-US" altLang="zh-CN" sz="2400"/>
              <a:t>git log</a:t>
            </a:r>
            <a:endParaRPr lang="en-US" altLang="zh-CN" sz="2400"/>
          </a:p>
          <a:p>
            <a:pPr algn="l">
              <a:buClrTx/>
              <a:buSzTx/>
              <a:buNone/>
            </a:pPr>
            <a:r>
              <a:rPr lang="zh-CN" altLang="en-US" sz="1400"/>
              <a:t>-- 查看commit</a:t>
            </a:r>
            <a:endParaRPr lang="zh-CN" altLang="en-US" sz="1400"/>
          </a:p>
          <a:p>
            <a:r>
              <a:rPr lang="en-US" altLang="zh-CN" sz="2400">
                <a:sym typeface="+mn-ea"/>
              </a:rPr>
              <a:t>git cat-file -t | -p [commitid]</a:t>
            </a:r>
            <a:endParaRPr lang="en-US" altLang="zh-CN" sz="24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sym typeface="+mn-ea"/>
              </a:rPr>
              <a:t>-- t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id的类型 p</a:t>
            </a:r>
            <a:r>
              <a:rPr lang="en-US" altLang="zh-CN" sz="1400">
                <a:sym typeface="+mn-ea"/>
              </a:rPr>
              <a:t>:</a:t>
            </a:r>
            <a:r>
              <a:rPr lang="zh-CN" altLang="en-US" sz="1400">
                <a:sym typeface="+mn-ea"/>
              </a:rPr>
              <a:t> id的信息</a:t>
            </a:r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20"/>
            <a:ext cx="349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Objects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5610" y="1189355"/>
            <a:ext cx="4582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commit</a:t>
            </a:r>
            <a:r>
              <a:rPr lang="zh-CN" altLang="en-US"/>
              <a:t>之后的</a:t>
            </a:r>
            <a:r>
              <a:rPr lang="en-US" altLang="zh-CN"/>
              <a:t>.git</a:t>
            </a:r>
            <a:r>
              <a:rPr lang="zh-CN" altLang="en-US"/>
              <a:t>变动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怎么去模拟</a:t>
            </a:r>
            <a:r>
              <a:rPr lang="en-US" altLang="zh-CN"/>
              <a:t>git commmit?</a:t>
            </a:r>
            <a:endParaRPr lang="en-US" altLang="zh-CN"/>
          </a:p>
        </p:txBody>
      </p:sp>
      <p:pic>
        <p:nvPicPr>
          <p:cNvPr id="5" name="图片 4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89355"/>
            <a:ext cx="6173470" cy="5097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901699"/>
            <a:ext cx="12192000" cy="414020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6796" y="5319129"/>
            <a:ext cx="19747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solidFill>
                  <a:srgbClr val="393E46">
                    <a:alpha val="86000"/>
                  </a:srgb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谢谢</a:t>
            </a:r>
            <a:endParaRPr kumimoji="1" lang="zh-CN" altLang="en-US" sz="2800" b="1">
              <a:solidFill>
                <a:srgbClr val="393E46">
                  <a:alpha val="86000"/>
                </a:srgb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8707852" y="3602259"/>
            <a:ext cx="393507" cy="393507"/>
            <a:chOff x="11652347" y="3276504"/>
            <a:chExt cx="393507" cy="393507"/>
          </a:xfrm>
        </p:grpSpPr>
        <p:sp>
          <p:nvSpPr>
            <p:cNvPr id="11" name="椭圆 10"/>
            <p:cNvSpPr/>
            <p:nvPr/>
          </p:nvSpPr>
          <p:spPr>
            <a:xfrm>
              <a:off x="11728450" y="3352607"/>
              <a:ext cx="241300" cy="241300"/>
            </a:xfrm>
            <a:prstGeom prst="ellipse">
              <a:avLst/>
            </a:prstGeom>
            <a:solidFill>
              <a:srgbClr val="393E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同心圆 19"/>
            <p:cNvSpPr/>
            <p:nvPr/>
          </p:nvSpPr>
          <p:spPr>
            <a:xfrm>
              <a:off x="11652347" y="3276504"/>
              <a:ext cx="393507" cy="393507"/>
            </a:xfrm>
            <a:prstGeom prst="donut">
              <a:avLst>
                <a:gd name="adj" fmla="val 2014"/>
              </a:avLst>
            </a:prstGeom>
            <a:solidFill>
              <a:srgbClr val="393E46"/>
            </a:solidFill>
            <a:ln>
              <a:solidFill>
                <a:srgbClr val="393E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79376" y="3388263"/>
            <a:ext cx="761807" cy="761807"/>
            <a:chOff x="215996" y="3048096"/>
            <a:chExt cx="761807" cy="761807"/>
          </a:xfrm>
        </p:grpSpPr>
        <p:sp>
          <p:nvSpPr>
            <p:cNvPr id="8" name="椭圆 7"/>
            <p:cNvSpPr/>
            <p:nvPr/>
          </p:nvSpPr>
          <p:spPr>
            <a:xfrm>
              <a:off x="215996" y="3048096"/>
              <a:ext cx="761807" cy="761807"/>
            </a:xfrm>
            <a:prstGeom prst="ellipse">
              <a:avLst/>
            </a:prstGeom>
            <a:solidFill>
              <a:srgbClr val="393E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同心圆 25"/>
            <p:cNvSpPr/>
            <p:nvPr/>
          </p:nvSpPr>
          <p:spPr>
            <a:xfrm>
              <a:off x="318993" y="3152678"/>
              <a:ext cx="552642" cy="552642"/>
            </a:xfrm>
            <a:prstGeom prst="donut">
              <a:avLst>
                <a:gd name="adj" fmla="val 546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474869" y="1630198"/>
            <a:ext cx="1714640" cy="2307071"/>
            <a:chOff x="1854474" y="1291743"/>
            <a:chExt cx="1714640" cy="2307071"/>
          </a:xfrm>
        </p:grpSpPr>
        <p:grpSp>
          <p:nvGrpSpPr>
            <p:cNvPr id="62" name="组合 61"/>
            <p:cNvGrpSpPr/>
            <p:nvPr/>
          </p:nvGrpSpPr>
          <p:grpSpPr>
            <a:xfrm>
              <a:off x="2349693" y="2104722"/>
              <a:ext cx="692150" cy="1494092"/>
              <a:chOff x="2349693" y="2104722"/>
              <a:chExt cx="692150" cy="1494092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2349693" y="2104722"/>
                <a:ext cx="692150" cy="1494092"/>
                <a:chOff x="2349693" y="2104722"/>
                <a:chExt cx="692150" cy="1494092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2575118" y="3357514"/>
                  <a:ext cx="241300" cy="241300"/>
                </a:xfrm>
                <a:prstGeom prst="ellipse">
                  <a:avLst/>
                </a:prstGeom>
                <a:solidFill>
                  <a:srgbClr val="393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9" name="直线连接符 28"/>
                <p:cNvCxnSpPr/>
                <p:nvPr/>
              </p:nvCxnSpPr>
              <p:spPr>
                <a:xfrm flipV="1">
                  <a:off x="2695768" y="2794000"/>
                  <a:ext cx="0" cy="558607"/>
                </a:xfrm>
                <a:prstGeom prst="line">
                  <a:avLst/>
                </a:prstGeom>
                <a:ln>
                  <a:solidFill>
                    <a:srgbClr val="393E4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椭圆 35"/>
                <p:cNvSpPr/>
                <p:nvPr/>
              </p:nvSpPr>
              <p:spPr>
                <a:xfrm>
                  <a:off x="2349693" y="2104722"/>
                  <a:ext cx="692150" cy="692150"/>
                </a:xfrm>
                <a:prstGeom prst="ellipse">
                  <a:avLst/>
                </a:pr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2381746" y="2120748"/>
                  <a:ext cx="660097" cy="660097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pic>
            <p:nvPicPr>
              <p:cNvPr id="57" name="图形 56" descr="火焰"/>
              <p:cNvPicPr>
                <a:picLocks noChangeAspect="1"/>
              </p:cNvPicPr>
              <p:nvPr/>
            </p:nvPicPr>
            <p:blipFill>
              <a:blip r:embed="rId1" cstate="screen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2489502" y="2185957"/>
                <a:ext cx="450548" cy="450548"/>
              </a:xfrm>
              <a:prstGeom prst="rect">
                <a:avLst/>
              </a:prstGeom>
            </p:spPr>
          </p:pic>
        </p:grpSp>
        <p:sp>
          <p:nvSpPr>
            <p:cNvPr id="67" name="矩形 66"/>
            <p:cNvSpPr/>
            <p:nvPr/>
          </p:nvSpPr>
          <p:spPr>
            <a:xfrm>
              <a:off x="1854474" y="1633343"/>
              <a:ext cx="1714640" cy="245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>
                  <a:solidFill>
                    <a:srgbClr val="222831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copy </a:t>
              </a:r>
              <a:r>
                <a:rPr lang="en-US" altLang="zh-CN" sz="1000">
                  <a:solidFill>
                    <a:srgbClr val="222831"/>
                  </a:solidFill>
                  <a:latin typeface="Source Han Sans CN Normal" panose="020B0400000000000000" pitchFamily="34" charset="-128"/>
                  <a:ea typeface="宋体" panose="02010600030101010101" pitchFamily="2" charset="-122"/>
                </a:rPr>
                <a:t>paste</a:t>
              </a:r>
              <a:endParaRPr lang="en-US" altLang="zh-CN" sz="1000">
                <a:solidFill>
                  <a:srgbClr val="222831"/>
                </a:solidFill>
                <a:latin typeface="Source Han Sans CN Normal" panose="020B04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047778" y="1291743"/>
              <a:ext cx="1295979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rgbClr val="259591"/>
                  </a:solidFill>
                  <a:latin typeface="xiaowei" panose="02010600010101010101" pitchFamily="2" charset="-122"/>
                  <a:ea typeface="xiaowei" panose="02010600010101010101" pitchFamily="2" charset="-122"/>
                </a:rPr>
                <a:t>people</a:t>
              </a:r>
              <a:endParaRPr kumimoji="1" lang="en-US" altLang="zh-CN" sz="1600">
                <a:solidFill>
                  <a:srgbClr val="259591"/>
                </a:solidFill>
                <a:latin typeface="xiaowei" panose="02010600010101010101" pitchFamily="2" charset="-122"/>
                <a:ea typeface="xiaowei" panose="02010600010101010101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391715" y="1634643"/>
            <a:ext cx="3221990" cy="2302626"/>
            <a:chOff x="4704010" y="1296188"/>
            <a:chExt cx="3221990" cy="2302626"/>
          </a:xfrm>
        </p:grpSpPr>
        <p:grpSp>
          <p:nvGrpSpPr>
            <p:cNvPr id="64" name="组合 63"/>
            <p:cNvGrpSpPr/>
            <p:nvPr/>
          </p:nvGrpSpPr>
          <p:grpSpPr>
            <a:xfrm>
              <a:off x="5968999" y="2104722"/>
              <a:ext cx="692150" cy="1494092"/>
              <a:chOff x="5968999" y="2104722"/>
              <a:chExt cx="692150" cy="1494092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5968999" y="2104722"/>
                <a:ext cx="692150" cy="1494092"/>
                <a:chOff x="5968999" y="2104722"/>
                <a:chExt cx="692150" cy="1494092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6194426" y="3357514"/>
                  <a:ext cx="241300" cy="241300"/>
                </a:xfrm>
                <a:prstGeom prst="ellipse">
                  <a:avLst/>
                </a:prstGeom>
                <a:solidFill>
                  <a:srgbClr val="393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34" name="直线连接符 33"/>
                <p:cNvCxnSpPr/>
                <p:nvPr/>
              </p:nvCxnSpPr>
              <p:spPr>
                <a:xfrm flipV="1">
                  <a:off x="6315075" y="2794000"/>
                  <a:ext cx="0" cy="558607"/>
                </a:xfrm>
                <a:prstGeom prst="line">
                  <a:avLst/>
                </a:prstGeom>
                <a:ln>
                  <a:solidFill>
                    <a:srgbClr val="393E4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椭圆 38"/>
                <p:cNvSpPr/>
                <p:nvPr/>
              </p:nvSpPr>
              <p:spPr>
                <a:xfrm>
                  <a:off x="5968999" y="2104722"/>
                  <a:ext cx="692150" cy="692150"/>
                </a:xfrm>
                <a:prstGeom prst="ellipse">
                  <a:avLst/>
                </a:pr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6001052" y="2120748"/>
                  <a:ext cx="660097" cy="660097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pic>
            <p:nvPicPr>
              <p:cNvPr id="59" name="图形 58" descr="鱼缸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105826" y="2203400"/>
                <a:ext cx="450548" cy="450548"/>
              </a:xfrm>
              <a:prstGeom prst="rect">
                <a:avLst/>
              </a:prstGeom>
            </p:spPr>
          </p:pic>
        </p:grpSp>
        <p:sp>
          <p:nvSpPr>
            <p:cNvPr id="69" name="矩形 68"/>
            <p:cNvSpPr/>
            <p:nvPr/>
          </p:nvSpPr>
          <p:spPr>
            <a:xfrm>
              <a:off x="5214550" y="1712748"/>
              <a:ext cx="2233295" cy="245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>
                  <a:solidFill>
                    <a:srgbClr val="222831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software configuration systems</a:t>
              </a:r>
              <a:endParaRPr lang="en-US" altLang="zh-CN" sz="1000">
                <a:solidFill>
                  <a:srgbClr val="22283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704010" y="1296188"/>
              <a:ext cx="322199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rgbClr val="259591"/>
                  </a:solidFill>
                  <a:latin typeface="xiaowei" panose="02010600010101010101" pitchFamily="2" charset="-122"/>
                  <a:ea typeface="xiaowei" panose="02010600010101010101" pitchFamily="2" charset="-122"/>
                </a:rPr>
                <a:t>SCM</a:t>
              </a:r>
              <a:endParaRPr kumimoji="1" lang="en-US" altLang="zh-CN" sz="1600">
                <a:solidFill>
                  <a:srgbClr val="259591"/>
                </a:solidFill>
                <a:latin typeface="xiaowei" panose="02010600010101010101" pitchFamily="2" charset="-122"/>
                <a:ea typeface="xiaowei" panose="02010600010101010101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313097" y="3695969"/>
            <a:ext cx="1714640" cy="2143292"/>
            <a:chOff x="3625392" y="3357514"/>
            <a:chExt cx="1714640" cy="2143292"/>
          </a:xfrm>
        </p:grpSpPr>
        <p:grpSp>
          <p:nvGrpSpPr>
            <p:cNvPr id="63" name="组合 62"/>
            <p:cNvGrpSpPr/>
            <p:nvPr/>
          </p:nvGrpSpPr>
          <p:grpSpPr>
            <a:xfrm>
              <a:off x="4117975" y="3357514"/>
              <a:ext cx="692150" cy="1490476"/>
              <a:chOff x="4117975" y="3357514"/>
              <a:chExt cx="692150" cy="1490476"/>
            </a:xfrm>
          </p:grpSpPr>
          <p:grpSp>
            <p:nvGrpSpPr>
              <p:cNvPr id="48" name="组合 47"/>
              <p:cNvGrpSpPr/>
              <p:nvPr/>
            </p:nvGrpSpPr>
            <p:grpSpPr>
              <a:xfrm flipH="1">
                <a:off x="4117975" y="3357514"/>
                <a:ext cx="692150" cy="1490476"/>
                <a:chOff x="4117975" y="3357514"/>
                <a:chExt cx="692150" cy="1490476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4384772" y="3357514"/>
                  <a:ext cx="241300" cy="241300"/>
                </a:xfrm>
                <a:prstGeom prst="ellipse">
                  <a:avLst/>
                </a:prstGeom>
                <a:solidFill>
                  <a:srgbClr val="393E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32" name="直线连接符 31"/>
                <p:cNvCxnSpPr/>
                <p:nvPr/>
              </p:nvCxnSpPr>
              <p:spPr>
                <a:xfrm>
                  <a:off x="4496188" y="3581207"/>
                  <a:ext cx="0" cy="558607"/>
                </a:xfrm>
                <a:prstGeom prst="line">
                  <a:avLst/>
                </a:prstGeom>
                <a:ln>
                  <a:solidFill>
                    <a:srgbClr val="393E46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椭圆 44"/>
                <p:cNvSpPr/>
                <p:nvPr/>
              </p:nvSpPr>
              <p:spPr>
                <a:xfrm>
                  <a:off x="4117975" y="4155840"/>
                  <a:ext cx="692150" cy="692150"/>
                </a:xfrm>
                <a:prstGeom prst="ellipse">
                  <a:avLst/>
                </a:prstGeom>
                <a:solidFill>
                  <a:srgbClr val="2228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4150028" y="4171866"/>
                  <a:ext cx="660097" cy="660097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pic>
            <p:nvPicPr>
              <p:cNvPr id="55" name="图形 54" descr="水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22749" y="4268454"/>
                <a:ext cx="450548" cy="450548"/>
              </a:xfrm>
              <a:prstGeom prst="rect">
                <a:avLst/>
              </a:prstGeom>
            </p:spPr>
          </p:pic>
        </p:grpSp>
        <p:sp>
          <p:nvSpPr>
            <p:cNvPr id="73" name="矩形 72"/>
            <p:cNvSpPr/>
            <p:nvPr/>
          </p:nvSpPr>
          <p:spPr>
            <a:xfrm>
              <a:off x="3625392" y="5255696"/>
              <a:ext cx="1714640" cy="245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>
                  <a:solidFill>
                    <a:srgbClr val="222831"/>
                  </a:solidFill>
                  <a:latin typeface="Source Han Sans CN Normal" panose="020B0400000000000000" pitchFamily="34" charset="-128"/>
                  <a:ea typeface="Source Han Sans CN Normal" panose="020B0400000000000000" pitchFamily="34" charset="-128"/>
                </a:rPr>
                <a:t>version control systems</a:t>
              </a:r>
              <a:endParaRPr lang="en-US" altLang="zh-CN" sz="1000">
                <a:solidFill>
                  <a:srgbClr val="222831"/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818696" y="4914096"/>
              <a:ext cx="1295979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rgbClr val="259591"/>
                  </a:solidFill>
                  <a:latin typeface="xiaowei" panose="02010600010101010101" pitchFamily="2" charset="-122"/>
                  <a:ea typeface="xiaowei" panose="02010600010101010101" pitchFamily="2" charset="-122"/>
                </a:rPr>
                <a:t>VCS</a:t>
              </a:r>
              <a:endParaRPr kumimoji="1" lang="en-US" altLang="zh-CN" sz="1600">
                <a:solidFill>
                  <a:srgbClr val="259591"/>
                </a:solidFill>
                <a:latin typeface="xiaowei" panose="02010600010101010101" pitchFamily="2" charset="-122"/>
                <a:ea typeface="xiaowei" panose="02010600010101010101" pitchFamily="2" charset="-122"/>
              </a:endParaRPr>
            </a:p>
          </p:txBody>
        </p:sp>
      </p:grpSp>
      <p:cxnSp>
        <p:nvCxnSpPr>
          <p:cNvPr id="85" name="直线连接符 84"/>
          <p:cNvCxnSpPr/>
          <p:nvPr/>
        </p:nvCxnSpPr>
        <p:spPr>
          <a:xfrm>
            <a:off x="1566888" y="3796472"/>
            <a:ext cx="1609725" cy="4445"/>
          </a:xfrm>
          <a:prstGeom prst="line">
            <a:avLst/>
          </a:prstGeom>
          <a:ln>
            <a:solidFill>
              <a:srgbClr val="222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/>
          <p:cNvCxnSpPr/>
          <p:nvPr/>
        </p:nvCxnSpPr>
        <p:spPr>
          <a:xfrm>
            <a:off x="3436867" y="3811711"/>
            <a:ext cx="1610210" cy="4907"/>
          </a:xfrm>
          <a:prstGeom prst="line">
            <a:avLst/>
          </a:prstGeom>
          <a:ln>
            <a:solidFill>
              <a:srgbClr val="222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>
            <a:off x="5221121" y="3816790"/>
            <a:ext cx="1661010" cy="4909"/>
          </a:xfrm>
          <a:prstGeom prst="line">
            <a:avLst/>
          </a:prstGeom>
          <a:ln>
            <a:solidFill>
              <a:srgbClr val="222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/>
          <p:cNvCxnSpPr/>
          <p:nvPr/>
        </p:nvCxnSpPr>
        <p:spPr>
          <a:xfrm>
            <a:off x="7039004" y="3811710"/>
            <a:ext cx="1661010" cy="4909"/>
          </a:xfrm>
          <a:prstGeom prst="line">
            <a:avLst/>
          </a:prstGeom>
          <a:ln>
            <a:solidFill>
              <a:srgbClr val="222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20563" y="396269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5470" y="469265"/>
            <a:ext cx="525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>
                <a:solidFill>
                  <a:srgbClr val="2FBAB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Software Develop Collaboration History</a:t>
            </a:r>
            <a:endParaRPr kumimoji="1" lang="zh-CN" altLang="en-US" sz="2000">
              <a:solidFill>
                <a:srgbClr val="2FBAB5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A3F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50"/>
            <a:ext cx="525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2FBAB5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VCS</a:t>
            </a:r>
            <a:endParaRPr kumimoji="1" lang="en-US" altLang="zh-CN" sz="2000">
              <a:solidFill>
                <a:srgbClr val="2FBAB5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5015" y="1871980"/>
            <a:ext cx="7105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FB799"/>
                </a:solidFill>
              </a:rPr>
              <a:t>Centralized Version Control </a:t>
            </a:r>
            <a:endParaRPr lang="en-US" altLang="zh-CN">
              <a:solidFill>
                <a:srgbClr val="2FB799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2FB799"/>
                </a:solidFill>
              </a:rPr>
              <a:t>    事实标准：</a:t>
            </a:r>
            <a:r>
              <a:rPr lang="en-US" altLang="zh-CN">
                <a:solidFill>
                  <a:srgbClr val="2FB799"/>
                </a:solidFill>
              </a:rPr>
              <a:t>SVN</a:t>
            </a:r>
            <a:endParaRPr lang="en-US" altLang="zh-CN">
              <a:solidFill>
                <a:srgbClr val="2FB799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olidFill>
                <a:srgbClr val="2FB7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FB799"/>
                </a:solidFill>
              </a:rPr>
              <a:t>D</a:t>
            </a:r>
            <a:r>
              <a:rPr lang="en-US" altLang="zh-CN">
                <a:solidFill>
                  <a:srgbClr val="2FB799"/>
                </a:solidFill>
              </a:rPr>
              <a:t>istributed Version Control</a:t>
            </a:r>
            <a:endParaRPr lang="en-US" altLang="zh-CN">
              <a:solidFill>
                <a:srgbClr val="2FB799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2FB799"/>
                </a:solidFill>
              </a:rPr>
              <a:t>    事实标准：</a:t>
            </a:r>
            <a:r>
              <a:rPr lang="en-US" altLang="zh-CN">
                <a:solidFill>
                  <a:srgbClr val="2FB799"/>
                </a:solidFill>
              </a:rPr>
              <a:t>GIT</a:t>
            </a:r>
            <a:endParaRPr lang="en-US" altLang="zh-CN">
              <a:solidFill>
                <a:srgbClr val="2FB799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20"/>
            <a:ext cx="349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entralize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d Version Control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pic>
        <p:nvPicPr>
          <p:cNvPr id="13" name="图片 12" descr="Centralized Vision Contro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89355"/>
            <a:ext cx="5125085" cy="55943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56885" y="1189355"/>
            <a:ext cx="64014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最新的文件和历史记录全部记录在</a:t>
            </a:r>
            <a:r>
              <a:rPr kumimoji="1" lang="en-US" altLang="zh-CN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Server</a:t>
            </a:r>
            <a:endParaRPr kumimoji="1" lang="en-US" altLang="zh-CN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r>
              <a:rPr kumimoji="1" lang="en-US" altLang="zh-CN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Client</a:t>
            </a:r>
            <a:r>
              <a:rPr kumimoji="1" lang="zh-CN" altLang="en-US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不保存</a:t>
            </a:r>
            <a:r>
              <a:rPr kumimoji="1" lang="en-US" altLang="zh-CN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History</a:t>
            </a:r>
            <a:endParaRPr kumimoji="1" lang="en-US" altLang="zh-CN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Cons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Server Down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只能够从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Client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端同步文件，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History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会丢失 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-- sigle piont of failtures</a:t>
            </a:r>
            <a:endParaRPr kumimoji="1" lang="zh-CN" altLang="en-US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Client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端需要频繁与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Server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端同步</a:t>
            </a:r>
            <a:endParaRPr kumimoji="1" lang="zh-CN" altLang="en-US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拉取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History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需要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Internet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链接</a:t>
            </a:r>
            <a:endParaRPr kumimoji="1" lang="zh-CN" altLang="en-US" sz="2000">
              <a:solidFill>
                <a:srgbClr val="222831"/>
              </a:solidFill>
              <a:latin typeface="Source Han Sans CN Medium" panose="020B0500000000000000" pitchFamily="34" charset="-128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大部分的操作都需要与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Server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端交互，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Sl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ow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20"/>
            <a:ext cx="349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+mn-ea"/>
              </a:rPr>
              <a:t>Distributed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+mn-ea"/>
              </a:rPr>
              <a:t> Version Control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56885" y="1189355"/>
            <a:ext cx="6401435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Git - fast, scalable, distributed revision control system</a:t>
            </a:r>
            <a:endParaRPr kumimoji="1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Fast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：可以与服务端零链接</a:t>
            </a:r>
            <a:endParaRPr kumimoji="1" lang="zh-CN" altLang="en-US" sz="2000">
              <a:solidFill>
                <a:srgbClr val="222831"/>
              </a:solidFill>
              <a:latin typeface="Source Han Sans CN Medium" panose="020B0500000000000000" pitchFamily="34" charset="-128"/>
              <a:ea typeface="宋体" panose="02010600030101010101" pitchFamily="2" charset="-122"/>
            </a:endParaRPr>
          </a:p>
          <a:p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宋体" panose="02010600030101010101" pitchFamily="2" charset="-122"/>
            </a:endParaRPr>
          </a:p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Scalable: </a:t>
            </a:r>
            <a:r>
              <a:rPr kumimoji="1" lang="zh-CN" altLang="en-US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可以在本地建立私有</a:t>
            </a:r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branch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宋体" panose="02010600030101010101" pitchFamily="2" charset="-122"/>
            </a:endParaRPr>
          </a:p>
          <a:p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宋体" panose="02010600030101010101" pitchFamily="2" charset="-122"/>
            </a:endParaRPr>
          </a:p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rPr>
              <a:t>Distributed: No sigle point of failtures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pic>
        <p:nvPicPr>
          <p:cNvPr id="4" name="图片 3" descr="Distributed Vision Contro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189355"/>
            <a:ext cx="5125085" cy="3192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20"/>
            <a:ext cx="349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Git Version Database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800" y="1725295"/>
            <a:ext cx="10872470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Contact addressable filesystem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Simple key-value data store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</a:t>
            </a:r>
            <a:r>
              <a:rPr lang="en-US" altLang="zh-CN" sz="1600"/>
              <a:t>Key: </a:t>
            </a:r>
            <a:endParaRPr lang="en-US" altLang="zh-CN" sz="16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/>
              <a:t>            SHA-1 hash (Everything is hashed)</a:t>
            </a:r>
            <a:endParaRPr lang="en-US" altLang="zh-CN" sz="16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/>
              <a:t>     Value:</a:t>
            </a:r>
            <a:r>
              <a:rPr lang="en-US" altLang="zh-CN"/>
              <a:t> 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    </a:t>
            </a:r>
            <a:r>
              <a:rPr lang="zh-CN" altLang="en-US"/>
              <a:t>本质</a:t>
            </a:r>
            <a:r>
              <a:rPr lang="en-US" altLang="zh-CN"/>
              <a:t>: </a:t>
            </a:r>
            <a:r>
              <a:rPr lang="en-US" altLang="zh-CN"/>
              <a:t>binary files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    Commits: </a:t>
            </a:r>
            <a:r>
              <a:rPr lang="en-US" altLang="zh-CN"/>
              <a:t>Actual git commits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    Trees: Directories Structure of Filesystem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            Blobs: Content of files/data             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20"/>
            <a:ext cx="349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Trees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04840" y="1189355"/>
            <a:ext cx="560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基于树的结构存储</a:t>
            </a:r>
            <a:endParaRPr lang="zh-CN" altLang="en-US"/>
          </a:p>
        </p:txBody>
      </p:sp>
      <p:pic>
        <p:nvPicPr>
          <p:cNvPr id="7" name="图片 6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1189355"/>
            <a:ext cx="4726940" cy="5652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20"/>
            <a:ext cx="349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Git commands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800" y="1522095"/>
            <a:ext cx="886523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git init</a:t>
            </a:r>
            <a:endParaRPr lang="en-US" altLang="zh-CN" sz="2400"/>
          </a:p>
          <a:p>
            <a:r>
              <a:rPr lang="en-US" altLang="zh-CN" sz="2400"/>
              <a:t>	</a:t>
            </a:r>
            <a:endParaRPr lang="en-US" altLang="zh-CN" sz="2400"/>
          </a:p>
          <a:p>
            <a:r>
              <a:rPr lang="en-US" altLang="zh-CN" sz="2400"/>
              <a:t>G</a:t>
            </a:r>
            <a:r>
              <a:rPr lang="en-US" altLang="zh-CN" sz="2400"/>
              <a:t>it</a:t>
            </a:r>
            <a:r>
              <a:rPr lang="zh-CN" altLang="en-US" sz="2400"/>
              <a:t>做了什么？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/>
              <a:t>1. </a:t>
            </a:r>
            <a:r>
              <a:rPr lang="zh-CN" altLang="en-US"/>
              <a:t>根据</a:t>
            </a:r>
            <a:r>
              <a:rPr lang="en-US" altLang="zh-CN"/>
              <a:t>git</a:t>
            </a:r>
            <a:r>
              <a:rPr lang="zh-CN" altLang="en-US"/>
              <a:t>初始模板</a:t>
            </a:r>
            <a:r>
              <a:rPr lang="zh-CN" altLang="en-US"/>
              <a:t>创建</a:t>
            </a:r>
            <a:r>
              <a:rPr lang="en-US" altLang="zh-CN"/>
              <a:t>.git</a:t>
            </a:r>
            <a:r>
              <a:rPr lang="zh-CN" altLang="en-US"/>
              <a:t>文件夹</a:t>
            </a:r>
            <a:endParaRPr lang="zh-CN" altLang="en-US"/>
          </a:p>
          <a:p>
            <a:r>
              <a:rPr lang="en-US" altLang="zh-CN"/>
              <a:t>2. HEAD</a:t>
            </a:r>
            <a:r>
              <a:rPr lang="zh-CN" altLang="en-US"/>
              <a:t>文件中写入</a:t>
            </a:r>
            <a:r>
              <a:rPr lang="en-US" altLang="zh-CN"/>
              <a:t>“ref: refs/heads/master”</a:t>
            </a:r>
            <a:r>
              <a:rPr lang="zh-CN" altLang="en-US"/>
              <a:t>内容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1993" y="644554"/>
            <a:ext cx="164907" cy="544671"/>
          </a:xfrm>
          <a:prstGeom prst="rect">
            <a:avLst/>
          </a:prstGeom>
          <a:solidFill>
            <a:srgbClr val="393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6900" y="717520"/>
            <a:ext cx="349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solidFill>
                  <a:srgbClr val="22283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Git Data Flow</a:t>
            </a:r>
            <a:endParaRPr kumimoji="1" lang="en-US" altLang="zh-CN" sz="2000">
              <a:solidFill>
                <a:srgbClr val="22283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pic>
        <p:nvPicPr>
          <p:cNvPr id="4" name="图片 3" descr="Git Data Flo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0" y="1285240"/>
            <a:ext cx="9321800" cy="428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A19C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WPS 演示</Application>
  <PresentationFormat>宽屏</PresentationFormat>
  <Paragraphs>115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宋体</vt:lpstr>
      <vt:lpstr>Wingdings</vt:lpstr>
      <vt:lpstr>Avenir Black</vt:lpstr>
      <vt:lpstr>Yu Gothic UI</vt:lpstr>
      <vt:lpstr>Source Han Sans CN Normal</vt:lpstr>
      <vt:lpstr>Yu Gothic UI Semilight</vt:lpstr>
      <vt:lpstr>xiaowei</vt:lpstr>
      <vt:lpstr>Source Han Sans CN Medium</vt:lpstr>
      <vt:lpstr>Alibaba PuHuiTi</vt:lpstr>
      <vt:lpstr>Source Han Sans CN</vt:lpstr>
      <vt:lpstr>Minim Joe</vt:lpstr>
      <vt:lpstr>Segoe Print</vt:lpstr>
      <vt:lpstr>Alibaba PuHuiTi Medium</vt:lpstr>
      <vt:lpstr>Alibaba PuHuiTi Heavy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jd_fd</cp:lastModifiedBy>
  <cp:revision>64</cp:revision>
  <dcterms:created xsi:type="dcterms:W3CDTF">2020-02-16T06:20:00Z</dcterms:created>
  <dcterms:modified xsi:type="dcterms:W3CDTF">2020-03-27T08:00:52Z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