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75" r:id="rId4"/>
    <p:sldId id="320" r:id="rId5"/>
    <p:sldId id="321" r:id="rId6"/>
    <p:sldId id="322" r:id="rId7"/>
    <p:sldId id="323" r:id="rId8"/>
    <p:sldId id="257" r:id="rId9"/>
    <p:sldId id="258" r:id="rId10"/>
    <p:sldId id="259" r:id="rId11"/>
    <p:sldId id="331" r:id="rId12"/>
    <p:sldId id="332" r:id="rId13"/>
    <p:sldId id="324" r:id="rId14"/>
    <p:sldId id="260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88B"/>
    <a:srgbClr val="323C50"/>
    <a:srgbClr val="CAD0D8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96"/>
      </p:cViewPr>
      <p:guideLst>
        <p:guide orient="horz" pos="2265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reactjs/rfcs/blob/2b3ab544f46f74b9035d7768c143dc2efbacedb6/text/0000-server-components.md&#13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0091" y="2945594"/>
            <a:ext cx="55921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323C50"/>
                </a:solidFill>
                <a:cs typeface="+mn-ea"/>
                <a:sym typeface="+mn-lt"/>
              </a:rPr>
              <a:t>React</a:t>
            </a:r>
            <a:r>
              <a:rPr lang="zh-CN" altLang="en-US" sz="4400" dirty="0">
                <a:solidFill>
                  <a:srgbClr val="323C50"/>
                </a:solidFill>
                <a:cs typeface="+mn-ea"/>
                <a:sym typeface="+mn-lt"/>
              </a:rPr>
              <a:t>跨端渲染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React Fiber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7745730" y="1170305"/>
            <a:ext cx="3765550" cy="3538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阶段一是生成 Fiber 树的渐进阶段，可以被打断。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阶段二是批量更新节点的阶段，不可被打断。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884555"/>
            <a:ext cx="7180580" cy="557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React Fiber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307975" y="884555"/>
            <a:ext cx="11262995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阶段一有两颗树，Virtual DOM 树和 Fiber 树，Fiber 树是在 Virtual DOM 树的基础上通过额外信息生成的。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它每生成一个新节点，就会将控制权还给浏览器，如果浏览器没有更高级别的任务要执行，则继续构建；反之则会丢弃 正在生成的 Fiber 树，等空闲的时候再重新执行一遍。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render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components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3439160" y="313499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自定义渲染器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215389" y="362638"/>
            <a:ext cx="303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实现自定义渲染器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40225" y="3137535"/>
            <a:ext cx="351155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Code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307975" y="884555"/>
            <a:ext cx="11262995" cy="1370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render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components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0091" y="2946229"/>
            <a:ext cx="55921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323C50"/>
                </a:solidFill>
                <a:cs typeface="+mn-ea"/>
                <a:sym typeface="+mn-lt"/>
              </a:rPr>
              <a:t>谢谢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705672" y="1422250"/>
            <a:ext cx="2392341" cy="364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V="1">
            <a:off x="1534446" y="1276590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939747" y="2553181"/>
            <a:ext cx="19511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 smtClean="0">
                <a:solidFill>
                  <a:srgbClr val="323C50"/>
                </a:solidFill>
                <a:cs typeface="+mn-ea"/>
                <a:sym typeface="+mn-lt"/>
              </a:rPr>
              <a:t>目 录</a:t>
            </a:r>
            <a:endParaRPr lang="en-US" altLang="zh-CN" sz="6000" dirty="0" smtClean="0">
              <a:solidFill>
                <a:srgbClr val="323C50"/>
              </a:solidFill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rgbClr val="323C50"/>
                </a:solidFill>
                <a:cs typeface="+mn-ea"/>
                <a:sym typeface="+mn-lt"/>
              </a:rPr>
              <a:t>COMPANY</a:t>
            </a:r>
            <a:endParaRPr lang="zh-CN" altLang="en-US" sz="28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781454" y="195306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845381" y="202589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821683" y="2025510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F5350"/>
                </a:solidFill>
                <a:cs typeface="+mn-ea"/>
                <a:sym typeface="+mn-lt"/>
              </a:rPr>
              <a:t>为什么要跨端？</a:t>
            </a:r>
            <a:endParaRPr lang="en-US" altLang="zh-CN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781454" y="311233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845381" y="318897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6821683" y="3190497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F5350"/>
                </a:solidFill>
                <a:cs typeface="+mn-ea"/>
                <a:sym typeface="+mn-lt"/>
              </a:rPr>
              <a:t>如何跨端</a:t>
            </a:r>
            <a:endParaRPr lang="zh-CN" altLang="en-US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1" name="直角三角形 30"/>
          <p:cNvSpPr/>
          <p:nvPr/>
        </p:nvSpPr>
        <p:spPr>
          <a:xfrm rot="10800000" flipV="1">
            <a:off x="2847458" y="3783390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"/>
          <p:cNvSpPr>
            <a:spLocks noChangeArrowheads="1"/>
          </p:cNvSpPr>
          <p:nvPr/>
        </p:nvSpPr>
        <p:spPr bwMode="auto">
          <a:xfrm>
            <a:off x="5781454" y="418318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5845381" y="4256010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6821683" y="4255630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F5350"/>
                </a:solidFill>
                <a:cs typeface="+mn-ea"/>
                <a:sym typeface="+mn-lt"/>
              </a:rPr>
              <a:t>自定义渲染器</a:t>
            </a:r>
            <a:endParaRPr lang="zh-CN" altLang="en-US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3439160" y="313499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为什么要跨端？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486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chemeClr val="bg1"/>
                </a:solidFill>
                <a:cs typeface="+mn-ea"/>
                <a:sym typeface="+mn-lt"/>
              </a:rPr>
              <a:t>声明式UI </a:t>
            </a:r>
            <a:r>
              <a:rPr lang="en-US" sz="2800" b="1" dirty="0">
                <a:solidFill>
                  <a:schemeClr val="bg1"/>
                </a:solidFill>
                <a:cs typeface="+mn-ea"/>
                <a:sym typeface="+mn-lt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代码复用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307975" y="1295400"/>
            <a:ext cx="8580120" cy="3930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更加的语义化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关心状态结果，不关心渲染结果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未来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GUI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开发主流方向：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flutter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，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SwiftUi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前端庞大的生态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learn once, write anywhere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未来GUI开发主流方向：flutter，SwiftUi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3271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Button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884555"/>
            <a:ext cx="5934075" cy="334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70" y="3477895"/>
            <a:ext cx="6193155" cy="3211830"/>
          </a:xfrm>
          <a:prstGeom prst="rect">
            <a:avLst/>
          </a:prstGeom>
        </p:spPr>
      </p:pic>
      <p:sp>
        <p:nvSpPr>
          <p:cNvPr id="5" name="TextBox 76"/>
          <p:cNvSpPr txBox="1"/>
          <p:nvPr/>
        </p:nvSpPr>
        <p:spPr>
          <a:xfrm>
            <a:off x="307975" y="4340225"/>
            <a:ext cx="8580120" cy="730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命令式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3443605" y="2606675"/>
            <a:ext cx="8580120" cy="730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声明式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3439160" y="313499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如何跨端？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23552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React render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4093" y="2266350"/>
            <a:ext cx="341869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请在此添加文字说明，编辑文字。请在此添加文字说明，编辑文字。请在此添加文字说明，编辑文字。请在此添加文字说明，编辑文字。请在此添加文字说明，编辑文字。请在此添加文字说明，编辑文字。</a:t>
            </a:r>
            <a:endParaRPr lang="zh-CN" altLang="en-US" sz="11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174094" y="18968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20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7363352" y="4412008"/>
            <a:ext cx="1056253" cy="105625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198755" y="2525395"/>
            <a:ext cx="351155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render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结果是一个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不可变对象（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Virtual DOM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）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7870" y="3239135"/>
            <a:ext cx="7557135" cy="346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25" y="362585"/>
            <a:ext cx="7815580" cy="279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9508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reconciler是什么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07975" y="1170305"/>
            <a:ext cx="1120330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reconciler是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vdom diff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的核型模块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pic>
        <p:nvPicPr>
          <p:cNvPr id="3" name="Picture 2" descr="common-reconci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2362200"/>
            <a:ext cx="10058400" cy="3477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React Fiber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307975" y="1170305"/>
            <a:ext cx="11203305" cy="36360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sz="3200" dirty="0">
                <a:solidFill>
                  <a:srgbClr val="EF5350"/>
                </a:solidFill>
                <a:cs typeface="+mn-ea"/>
                <a:sym typeface="+mn-lt"/>
              </a:rPr>
              <a:t>React Stack -&gt; React fiber</a:t>
            </a:r>
            <a:endParaRPr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endParaRPr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更加友好的渲染器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API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更加友好的用户体验，异步渲染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  <a:hlinkClick r:id="rId1" action="ppaction://hlinkfile"/>
              </a:rPr>
              <a:t>服务端组件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渲染依赖于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实例对象，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React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渲染器依赖于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fiber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节点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WPS Presentation</Application>
  <PresentationFormat>宽屏</PresentationFormat>
  <Paragraphs>83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Helvetica Neue</vt:lpstr>
      <vt:lpstr>汉仪书宋二KW</vt:lpstr>
      <vt:lpstr>微软雅黑</vt:lpstr>
      <vt:lpstr>汉仪旗黑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neo</cp:lastModifiedBy>
  <cp:revision>66</cp:revision>
  <dcterms:created xsi:type="dcterms:W3CDTF">2021-01-08T05:39:29Z</dcterms:created>
  <dcterms:modified xsi:type="dcterms:W3CDTF">2021-01-08T05:39:29Z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1033-3.1.1.4956</vt:lpwstr>
  </property>
</Properties>
</file>