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75" r:id="rId4"/>
    <p:sldId id="276" r:id="rId5"/>
    <p:sldId id="257" r:id="rId6"/>
    <p:sldId id="258" r:id="rId7"/>
    <p:sldId id="259" r:id="rId8"/>
    <p:sldId id="260" r:id="rId9"/>
    <p:sldId id="302" r:id="rId10"/>
    <p:sldId id="282" r:id="rId11"/>
    <p:sldId id="262" r:id="rId12"/>
    <p:sldId id="263" r:id="rId13"/>
    <p:sldId id="320" r:id="rId14"/>
    <p:sldId id="321" r:id="rId15"/>
    <p:sldId id="28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88B"/>
    <a:srgbClr val="323C50"/>
    <a:srgbClr val="CAD0D8"/>
    <a:srgbClr val="EF53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56" y="96"/>
      </p:cViewPr>
      <p:guideLst>
        <p:guide orient="horz" pos="2160"/>
        <p:guide pos="38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7D56A-C7F4-4C76-A882-5BDCEC74F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D595-1FE1-406D-92DE-A0ABBB21A3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0548" y="1569974"/>
            <a:ext cx="8199382" cy="3520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1960548" y="1569974"/>
            <a:ext cx="1804573" cy="352091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7487968" y="2418923"/>
            <a:ext cx="3520911" cy="1823013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00091" y="2945594"/>
            <a:ext cx="559212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323C50"/>
                </a:solidFill>
                <a:cs typeface="+mn-ea"/>
                <a:sym typeface="+mn-lt"/>
              </a:rPr>
              <a:t>前端沙盒</a:t>
            </a:r>
            <a:endParaRPr lang="zh-CN" altLang="en-US" sz="4400" dirty="0">
              <a:solidFill>
                <a:srgbClr val="323C50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112028" y="3883812"/>
            <a:ext cx="3162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76"/>
          <p:cNvSpPr txBox="1"/>
          <p:nvPr/>
        </p:nvSpPr>
        <p:spPr>
          <a:xfrm>
            <a:off x="6886575" y="3883660"/>
            <a:ext cx="2005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cs typeface="+mj-ea"/>
                <a:sym typeface="+mn-lt"/>
              </a:rPr>
              <a:t> --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cs typeface="+mj-ea"/>
                <a:sym typeface="+mn-lt"/>
              </a:rPr>
              <a:t>实现</a:t>
            </a:r>
            <a:endParaRPr lang="zh-CN" alt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cs typeface="+mj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40392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qiankun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的沙盒做了什么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TextBox 76"/>
          <p:cNvSpPr txBox="1"/>
          <p:nvPr/>
        </p:nvSpPr>
        <p:spPr>
          <a:xfrm>
            <a:off x="3068320" y="2025015"/>
            <a:ext cx="605536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1. 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代理</a:t>
            </a: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window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3" name="TextBox 76"/>
          <p:cNvSpPr txBox="1"/>
          <p:nvPr/>
        </p:nvSpPr>
        <p:spPr>
          <a:xfrm>
            <a:off x="3068320" y="2891155"/>
            <a:ext cx="605536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2. 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代理</a:t>
            </a: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window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上的事件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4" name="TextBox 76"/>
          <p:cNvSpPr txBox="1"/>
          <p:nvPr/>
        </p:nvSpPr>
        <p:spPr>
          <a:xfrm>
            <a:off x="3068320" y="3798570"/>
            <a:ext cx="605536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3. 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定时器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33267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qiankun</a:t>
            </a:r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是怎么做的</a:t>
            </a:r>
            <a:endParaRPr lang="zh-CN" altLang="en-US" sz="28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Shape 700"/>
          <p:cNvSpPr/>
          <p:nvPr/>
        </p:nvSpPr>
        <p:spPr>
          <a:xfrm>
            <a:off x="1018740" y="1588524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53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Text Placeholder 2"/>
          <p:cNvSpPr txBox="1"/>
          <p:nvPr/>
        </p:nvSpPr>
        <p:spPr>
          <a:xfrm>
            <a:off x="504879" y="1869061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子应用</a:t>
            </a:r>
            <a:endParaRPr lang="zh-CN" altLang="en-US" sz="1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" name="Text Placeholder 2"/>
          <p:cNvSpPr txBox="1"/>
          <p:nvPr/>
        </p:nvSpPr>
        <p:spPr>
          <a:xfrm>
            <a:off x="2347649" y="1869061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import-html-entry</a:t>
            </a:r>
            <a:endParaRPr lang="en-US" altLang="zh-CN" sz="1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" name="Shape 700"/>
          <p:cNvSpPr/>
          <p:nvPr/>
        </p:nvSpPr>
        <p:spPr>
          <a:xfrm>
            <a:off x="5190055" y="903994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53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Text Placeholder 2"/>
          <p:cNvSpPr txBox="1"/>
          <p:nvPr/>
        </p:nvSpPr>
        <p:spPr>
          <a:xfrm>
            <a:off x="4676194" y="1184531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scrtips</a:t>
            </a:r>
            <a:endParaRPr lang="en-US" altLang="zh-CN" sz="1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Shape 700"/>
          <p:cNvSpPr/>
          <p:nvPr/>
        </p:nvSpPr>
        <p:spPr>
          <a:xfrm>
            <a:off x="5189420" y="1868559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53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Text Placeholder 2"/>
          <p:cNvSpPr txBox="1"/>
          <p:nvPr/>
        </p:nvSpPr>
        <p:spPr>
          <a:xfrm>
            <a:off x="4675559" y="2149096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template</a:t>
            </a:r>
            <a:endParaRPr lang="en-US" altLang="zh-CN" sz="1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4" name="Shape 700"/>
          <p:cNvSpPr/>
          <p:nvPr/>
        </p:nvSpPr>
        <p:spPr>
          <a:xfrm>
            <a:off x="5189420" y="2899164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53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5" name="Text Placeholder 2"/>
          <p:cNvSpPr txBox="1"/>
          <p:nvPr/>
        </p:nvSpPr>
        <p:spPr>
          <a:xfrm>
            <a:off x="4675559" y="3179701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assetPublicPath</a:t>
            </a:r>
            <a:endParaRPr lang="en-US" altLang="zh-CN" sz="1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7" name="Text Placeholder 2"/>
          <p:cNvSpPr txBox="1"/>
          <p:nvPr/>
        </p:nvSpPr>
        <p:spPr>
          <a:xfrm>
            <a:off x="6737350" y="1167765"/>
            <a:ext cx="2239645" cy="28829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getExecutableScript</a:t>
            </a:r>
            <a:endParaRPr lang="en-US" altLang="zh-CN" sz="1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8" name="Shape 700"/>
          <p:cNvSpPr/>
          <p:nvPr/>
        </p:nvSpPr>
        <p:spPr>
          <a:xfrm>
            <a:off x="10103685" y="310269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53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Text Placeholder 2"/>
          <p:cNvSpPr txBox="1"/>
          <p:nvPr/>
        </p:nvSpPr>
        <p:spPr>
          <a:xfrm>
            <a:off x="9589824" y="590806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bootstrap</a:t>
            </a:r>
            <a:endParaRPr lang="en-US" altLang="zh-CN" sz="1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0" name="Shape 700"/>
          <p:cNvSpPr/>
          <p:nvPr/>
        </p:nvSpPr>
        <p:spPr>
          <a:xfrm>
            <a:off x="10103685" y="1217684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53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Text Placeholder 2"/>
          <p:cNvSpPr txBox="1"/>
          <p:nvPr/>
        </p:nvSpPr>
        <p:spPr>
          <a:xfrm>
            <a:off x="9589824" y="1498221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mount</a:t>
            </a:r>
            <a:endParaRPr lang="en-US" altLang="zh-CN" sz="1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2" name="Shape 700"/>
          <p:cNvSpPr/>
          <p:nvPr/>
        </p:nvSpPr>
        <p:spPr>
          <a:xfrm>
            <a:off x="10104320" y="2124464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53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3" name="Text Placeholder 2"/>
          <p:cNvSpPr txBox="1"/>
          <p:nvPr/>
        </p:nvSpPr>
        <p:spPr>
          <a:xfrm>
            <a:off x="9590459" y="2405001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unmount</a:t>
            </a:r>
            <a:endParaRPr lang="en-US" altLang="zh-CN" sz="1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4" name="Shape 700"/>
          <p:cNvSpPr/>
          <p:nvPr/>
        </p:nvSpPr>
        <p:spPr>
          <a:xfrm>
            <a:off x="10104955" y="3121414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53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5" name="Text Placeholder 2"/>
          <p:cNvSpPr txBox="1"/>
          <p:nvPr/>
        </p:nvSpPr>
        <p:spPr>
          <a:xfrm>
            <a:off x="9591094" y="3401951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update</a:t>
            </a:r>
            <a:endParaRPr lang="en-US" altLang="zh-CN" sz="1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cxnSp>
        <p:nvCxnSpPr>
          <p:cNvPr id="56" name="Straight Arrow Connector 55"/>
          <p:cNvCxnSpPr>
            <a:endCxn id="3" idx="1"/>
          </p:cNvCxnSpPr>
          <p:nvPr/>
        </p:nvCxnSpPr>
        <p:spPr>
          <a:xfrm>
            <a:off x="1798955" y="2016125"/>
            <a:ext cx="54864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" idx="3"/>
          </p:cNvCxnSpPr>
          <p:nvPr/>
        </p:nvCxnSpPr>
        <p:spPr>
          <a:xfrm flipV="1">
            <a:off x="4190365" y="1313815"/>
            <a:ext cx="1042670" cy="711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265295" y="2175510"/>
            <a:ext cx="928370" cy="106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119245" y="2241550"/>
            <a:ext cx="1034415" cy="875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 flipV="1">
            <a:off x="6005830" y="1311910"/>
            <a:ext cx="73152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7" idx="3"/>
          </p:cNvCxnSpPr>
          <p:nvPr/>
        </p:nvCxnSpPr>
        <p:spPr>
          <a:xfrm flipV="1">
            <a:off x="8976995" y="756920"/>
            <a:ext cx="1122680" cy="55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7" idx="3"/>
          </p:cNvCxnSpPr>
          <p:nvPr/>
        </p:nvCxnSpPr>
        <p:spPr>
          <a:xfrm>
            <a:off x="8976995" y="1311910"/>
            <a:ext cx="1096010" cy="293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7" idx="3"/>
          </p:cNvCxnSpPr>
          <p:nvPr/>
        </p:nvCxnSpPr>
        <p:spPr>
          <a:xfrm>
            <a:off x="8976995" y="1311910"/>
            <a:ext cx="1082675" cy="116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7" idx="3"/>
          </p:cNvCxnSpPr>
          <p:nvPr/>
        </p:nvCxnSpPr>
        <p:spPr>
          <a:xfrm>
            <a:off x="8976995" y="1311910"/>
            <a:ext cx="1109345" cy="2176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5340" y="3794760"/>
            <a:ext cx="7023100" cy="3063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895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实现</a:t>
            </a:r>
            <a:endParaRPr lang="zh-CN" altLang="en-US" sz="28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3863340" y="1609090"/>
            <a:ext cx="446595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如何代理</a:t>
            </a: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window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？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59906" y="3198385"/>
            <a:ext cx="1312545" cy="58356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spcBef>
                <a:spcPct val="0"/>
              </a:spcBef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Proxy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6"/>
          <p:cNvSpPr txBox="1"/>
          <p:nvPr/>
        </p:nvSpPr>
        <p:spPr>
          <a:xfrm>
            <a:off x="593725" y="2450465"/>
            <a:ext cx="11003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EF5350"/>
                </a:solidFill>
                <a:cs typeface="+mn-ea"/>
                <a:sym typeface="+mn-lt"/>
              </a:rPr>
              <a:t>talk is cheep,show me the code</a:t>
            </a:r>
            <a:endParaRPr lang="en-US" altLang="zh-CN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0548" y="1569974"/>
            <a:ext cx="8199382" cy="3520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1960548" y="1569974"/>
            <a:ext cx="1804573" cy="352091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7487968" y="2418923"/>
            <a:ext cx="3520911" cy="1823013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00091" y="2946229"/>
            <a:ext cx="559212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323C50"/>
                </a:solidFill>
                <a:cs typeface="+mn-ea"/>
                <a:sym typeface="+mn-lt"/>
              </a:rPr>
              <a:t>谢谢</a:t>
            </a:r>
            <a:endParaRPr lang="zh-CN" altLang="en-US" sz="4400" dirty="0">
              <a:solidFill>
                <a:srgbClr val="323C50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112028" y="3883812"/>
            <a:ext cx="3162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705672" y="1422250"/>
            <a:ext cx="2392341" cy="3649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flipV="1">
            <a:off x="1534446" y="1276590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Text Box 3"/>
          <p:cNvSpPr>
            <a:spLocks noChangeArrowheads="1"/>
          </p:cNvSpPr>
          <p:nvPr/>
        </p:nvSpPr>
        <p:spPr bwMode="auto">
          <a:xfrm>
            <a:off x="1939747" y="2553181"/>
            <a:ext cx="195117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6000" dirty="0" smtClean="0">
                <a:solidFill>
                  <a:srgbClr val="323C50"/>
                </a:solidFill>
                <a:cs typeface="+mn-ea"/>
                <a:sym typeface="+mn-lt"/>
              </a:rPr>
              <a:t>目 录</a:t>
            </a:r>
            <a:endParaRPr lang="en-US" altLang="zh-CN" sz="6000" dirty="0" smtClean="0">
              <a:solidFill>
                <a:srgbClr val="323C50"/>
              </a:solidFill>
              <a:cs typeface="+mn-ea"/>
              <a:sym typeface="+mn-lt"/>
            </a:endParaRPr>
          </a:p>
          <a:p>
            <a:pPr algn="ctr">
              <a:spcBef>
                <a:spcPct val="0"/>
              </a:spcBef>
            </a:pPr>
            <a:r>
              <a:rPr lang="en-US" altLang="zh-CN" sz="2400" dirty="0" smtClean="0">
                <a:solidFill>
                  <a:srgbClr val="323C50"/>
                </a:solidFill>
                <a:cs typeface="+mn-ea"/>
                <a:sym typeface="+mn-lt"/>
              </a:rPr>
              <a:t>COMPANY</a:t>
            </a:r>
            <a:endParaRPr lang="zh-CN" altLang="en-US" sz="2800" dirty="0" smtClean="0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5781454" y="1953067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5845381" y="2025890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6597528" y="2031225"/>
            <a:ext cx="2698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EF5350"/>
                </a:solidFill>
                <a:cs typeface="+mn-ea"/>
                <a:sym typeface="+mn-lt"/>
              </a:rPr>
              <a:t>Vue</a:t>
            </a:r>
            <a:endParaRPr lang="en-US" altLang="zh-CN" sz="2800" dirty="0" smtClean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5781454" y="3112338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5845381" y="3185162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6597528" y="3190497"/>
            <a:ext cx="2698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EF5350"/>
                </a:solidFill>
                <a:cs typeface="+mn-ea"/>
                <a:sym typeface="+mn-lt"/>
              </a:rPr>
              <a:t>qiankun</a:t>
            </a:r>
            <a:endParaRPr lang="en-US" altLang="zh-CN" sz="2800" dirty="0" smtClean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31" name="直角三角形 30"/>
          <p:cNvSpPr/>
          <p:nvPr/>
        </p:nvSpPr>
        <p:spPr>
          <a:xfrm rot="10800000" flipV="1">
            <a:off x="2847458" y="3783390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6"/>
          <p:cNvSpPr txBox="1"/>
          <p:nvPr/>
        </p:nvSpPr>
        <p:spPr>
          <a:xfrm>
            <a:off x="4111503" y="2967949"/>
            <a:ext cx="354590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EF5350"/>
                </a:solidFill>
                <a:cs typeface="+mn-ea"/>
                <a:sym typeface="+mn-lt"/>
              </a:rPr>
              <a:t>Vue</a:t>
            </a:r>
            <a:endParaRPr lang="zh-CN" altLang="en-US" sz="5400" dirty="0" smtClean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0" name="直角三角形 9"/>
          <p:cNvSpPr/>
          <p:nvPr/>
        </p:nvSpPr>
        <p:spPr>
          <a:xfrm flipV="1">
            <a:off x="2914536" y="1467323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直角三角形 10"/>
          <p:cNvSpPr/>
          <p:nvPr/>
        </p:nvSpPr>
        <p:spPr>
          <a:xfrm rot="10800000" flipV="1">
            <a:off x="7657172" y="4056925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23202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一次开发问题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74093" y="2266350"/>
            <a:ext cx="3418697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rgbClr val="323C50"/>
                </a:solidFill>
                <a:cs typeface="+mn-ea"/>
                <a:sym typeface="+mn-lt"/>
              </a:rPr>
              <a:t>请在此添加文字说明，编辑文字。请在此添加文字说明，编辑文字。请在此添加文字说明，编辑文字。请在此添加文字说明，编辑文字。请在此添加文字说明，编辑文字。请在此添加文字说明，编辑文字。</a:t>
            </a:r>
            <a:endParaRPr lang="zh-CN" altLang="en-US" sz="1100" dirty="0" smtClean="0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7174094" y="189689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23C50"/>
                </a:solidFill>
                <a:cs typeface="+mn-ea"/>
                <a:sym typeface="+mn-lt"/>
              </a:rPr>
              <a:t>添加标题</a:t>
            </a:r>
            <a:endParaRPr lang="zh-CN" altLang="en-US" sz="2000" dirty="0" smtClean="0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19" name="KSO_Shape"/>
          <p:cNvSpPr/>
          <p:nvPr/>
        </p:nvSpPr>
        <p:spPr bwMode="auto">
          <a:xfrm>
            <a:off x="7363352" y="4412008"/>
            <a:ext cx="1056253" cy="1056253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323C50"/>
          </a:solidFill>
          <a:ln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Picture 1" descr="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3200" y="1487170"/>
            <a:ext cx="7985760" cy="3883660"/>
          </a:xfrm>
          <a:prstGeom prst="rect">
            <a:avLst/>
          </a:prstGeom>
        </p:spPr>
      </p:pic>
      <p:sp>
        <p:nvSpPr>
          <p:cNvPr id="15" name="TextBox 76"/>
          <p:cNvSpPr txBox="1"/>
          <p:nvPr/>
        </p:nvSpPr>
        <p:spPr>
          <a:xfrm>
            <a:off x="198755" y="1487170"/>
            <a:ext cx="3511550" cy="1076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模版的渲染结果是什么？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32886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为什么这么做？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0" y="2060575"/>
            <a:ext cx="7086600" cy="1143000"/>
          </a:xfrm>
          <a:prstGeom prst="rect">
            <a:avLst/>
          </a:prstGeom>
        </p:spPr>
      </p:pic>
      <p:sp>
        <p:nvSpPr>
          <p:cNvPr id="15" name="TextBox 76"/>
          <p:cNvSpPr txBox="1"/>
          <p:nvPr/>
        </p:nvSpPr>
        <p:spPr>
          <a:xfrm>
            <a:off x="2552700" y="3513455"/>
            <a:ext cx="605536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安全：防止注入 JavaScript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2199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怎么做的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Picture 1" descr="vue模版解析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7285" y="2895600"/>
            <a:ext cx="991743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895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实现</a:t>
            </a:r>
            <a:endParaRPr lang="zh-CN" altLang="en-US" sz="28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307975" y="1543050"/>
            <a:ext cx="3511550" cy="1076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如何在沙箱中约束全局变量？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5174" y="3550810"/>
            <a:ext cx="3045460" cy="46037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spcBef>
                <a:spcPct val="0"/>
              </a:spcBef>
            </a:pP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Proxy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handler.has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8295" y="1543050"/>
            <a:ext cx="7912735" cy="40709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6"/>
          <p:cNvSpPr txBox="1"/>
          <p:nvPr/>
        </p:nvSpPr>
        <p:spPr>
          <a:xfrm>
            <a:off x="593725" y="2450465"/>
            <a:ext cx="11003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EF5350"/>
                </a:solidFill>
                <a:cs typeface="+mn-ea"/>
                <a:sym typeface="+mn-lt"/>
              </a:rPr>
              <a:t>talk is cheep,show me the code</a:t>
            </a:r>
            <a:endParaRPr lang="en-US" altLang="zh-CN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6"/>
          <p:cNvSpPr txBox="1"/>
          <p:nvPr/>
        </p:nvSpPr>
        <p:spPr>
          <a:xfrm>
            <a:off x="4190878" y="2967949"/>
            <a:ext cx="354590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EF5350"/>
                </a:solidFill>
                <a:cs typeface="+mn-ea"/>
                <a:sym typeface="+mn-lt"/>
              </a:rPr>
              <a:t>qiankun</a:t>
            </a:r>
            <a:endParaRPr lang="en-US" altLang="zh-CN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0" name="直角三角形 9"/>
          <p:cNvSpPr/>
          <p:nvPr/>
        </p:nvSpPr>
        <p:spPr>
          <a:xfrm flipV="1">
            <a:off x="2914536" y="1467323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直角三角形 10"/>
          <p:cNvSpPr/>
          <p:nvPr/>
        </p:nvSpPr>
        <p:spPr>
          <a:xfrm rot="10800000" flipV="1">
            <a:off x="7657172" y="4056925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WPS Presentation</Application>
  <PresentationFormat>宽屏</PresentationFormat>
  <Paragraphs>81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SimSun</vt:lpstr>
      <vt:lpstr>Wingdings</vt:lpstr>
      <vt:lpstr>Calibri</vt:lpstr>
      <vt:lpstr>Helvetica Neue</vt:lpstr>
      <vt:lpstr>汉仪书宋二KW</vt:lpstr>
      <vt:lpstr>Helvetica Light</vt:lpstr>
      <vt:lpstr>Kontrapunkt Bob Bold</vt:lpstr>
      <vt:lpstr>Arial Narrow</vt:lpstr>
      <vt:lpstr>微软雅黑</vt:lpstr>
      <vt:lpstr>汉仪旗黑</vt:lpstr>
      <vt:lpstr>Meiryo</vt:lpstr>
      <vt:lpstr>Arial Unicode MS</vt:lpstr>
      <vt:lpstr>Thonburi</vt:lpstr>
      <vt:lpstr>微软雅黑</vt:lpstr>
      <vt:lpstr>Hiragino Sans</vt:lpstr>
      <vt:lpstr>SimSun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webuy</cp:lastModifiedBy>
  <cp:revision>62</cp:revision>
  <dcterms:created xsi:type="dcterms:W3CDTF">2020-08-28T03:59:40Z</dcterms:created>
  <dcterms:modified xsi:type="dcterms:W3CDTF">2020-08-28T03:59:40Z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1033-2.5.0.4070</vt:lpwstr>
  </property>
</Properties>
</file>