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8"/>
  </p:notesMasterIdLst>
  <p:sldIdLst>
    <p:sldId id="256" r:id="rId4"/>
    <p:sldId id="275" r:id="rId5"/>
    <p:sldId id="276" r:id="rId6"/>
    <p:sldId id="257" r:id="rId7"/>
    <p:sldId id="258" r:id="rId8"/>
    <p:sldId id="259" r:id="rId9"/>
    <p:sldId id="260" r:id="rId10"/>
    <p:sldId id="282" r:id="rId11"/>
    <p:sldId id="262" r:id="rId12"/>
    <p:sldId id="263" r:id="rId13"/>
    <p:sldId id="264" r:id="rId14"/>
    <p:sldId id="265" r:id="rId15"/>
    <p:sldId id="270" r:id="rId16"/>
    <p:sldId id="266" r:id="rId17"/>
    <p:sldId id="283" r:id="rId18"/>
    <p:sldId id="271" r:id="rId19"/>
    <p:sldId id="272" r:id="rId20"/>
    <p:sldId id="269" r:id="rId21"/>
    <p:sldId id="268" r:id="rId22"/>
    <p:sldId id="284" r:id="rId23"/>
    <p:sldId id="273" r:id="rId24"/>
    <p:sldId id="274" r:id="rId25"/>
    <p:sldId id="285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588B"/>
    <a:srgbClr val="323C50"/>
    <a:srgbClr val="CAD0D8"/>
    <a:srgbClr val="EF53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96"/>
      </p:cViewPr>
      <p:guideLst>
        <p:guide orient="horz" pos="2160"/>
        <p:guide pos="38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7D56A-C7F4-4C76-A882-5BDCEC74F8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BD595-1FE1-406D-92DE-A0ABBB21A3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88C9A-7811-4AA2-844E-962283B8D2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406A0-0D5A-443A-95E5-B85E56339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0.jpeg"/><Relationship Id="rId7" Type="http://schemas.openxmlformats.org/officeDocument/2006/relationships/tags" Target="../tags/tag6.xml"/><Relationship Id="rId6" Type="http://schemas.openxmlformats.org/officeDocument/2006/relationships/image" Target="../media/image9.jpe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2.jpeg"/><Relationship Id="rId11" Type="http://schemas.openxmlformats.org/officeDocument/2006/relationships/tags" Target="../tags/tag8.xml"/><Relationship Id="rId10" Type="http://schemas.openxmlformats.org/officeDocument/2006/relationships/image" Target="../media/image11.jpeg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://www.ypppt.com/tubiao/" TargetMode="External"/><Relationship Id="rId3" Type="http://schemas.openxmlformats.org/officeDocument/2006/relationships/hyperlink" Target="http://www.ypppt.com/beijing/" TargetMode="External"/><Relationship Id="rId2" Type="http://schemas.openxmlformats.org/officeDocument/2006/relationships/hyperlink" Target="http://www.ypppt.com/jieri/" TargetMode="External"/><Relationship Id="rId10" Type="http://schemas.openxmlformats.org/officeDocument/2006/relationships/notesSlide" Target="../notesSlides/notesSlide1.xml"/><Relationship Id="rId1" Type="http://schemas.openxmlformats.org/officeDocument/2006/relationships/hyperlink" Target="http://www.ypppt.com/moba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0091" y="2945594"/>
            <a:ext cx="5592123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323C50"/>
                </a:solidFill>
                <a:cs typeface="+mn-ea"/>
                <a:sym typeface="+mn-lt"/>
              </a:rPr>
              <a:t>前端沙盒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76"/>
          <p:cNvSpPr txBox="1"/>
          <p:nvPr/>
        </p:nvSpPr>
        <p:spPr>
          <a:xfrm>
            <a:off x="6886575" y="3883660"/>
            <a:ext cx="20053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j-ea"/>
                <a:sym typeface="+mn-lt"/>
              </a:rPr>
              <a:t> --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cs typeface="+mj-ea"/>
                <a:sym typeface="+mn-lt"/>
              </a:rPr>
              <a:t>实现</a:t>
            </a:r>
            <a:endParaRPr lang="zh-CN" alt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cs typeface="+mj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Shape 697"/>
          <p:cNvSpPr/>
          <p:nvPr/>
        </p:nvSpPr>
        <p:spPr>
          <a:xfrm>
            <a:off x="1791761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Shape 698"/>
          <p:cNvSpPr/>
          <p:nvPr/>
        </p:nvSpPr>
        <p:spPr>
          <a:xfrm>
            <a:off x="2016765" y="4232541"/>
            <a:ext cx="365965" cy="2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Shape 700"/>
          <p:cNvSpPr/>
          <p:nvPr/>
        </p:nvSpPr>
        <p:spPr>
          <a:xfrm>
            <a:off x="4394400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AD0D8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Shape 701"/>
          <p:cNvSpPr/>
          <p:nvPr/>
        </p:nvSpPr>
        <p:spPr>
          <a:xfrm>
            <a:off x="4683400" y="4164791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323C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Shape 703"/>
          <p:cNvSpPr/>
          <p:nvPr/>
        </p:nvSpPr>
        <p:spPr>
          <a:xfrm>
            <a:off x="6997040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Shape 704"/>
          <p:cNvSpPr/>
          <p:nvPr/>
        </p:nvSpPr>
        <p:spPr>
          <a:xfrm>
            <a:off x="7217848" y="4164791"/>
            <a:ext cx="374357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Shape 706"/>
          <p:cNvSpPr/>
          <p:nvPr/>
        </p:nvSpPr>
        <p:spPr>
          <a:xfrm>
            <a:off x="9599679" y="3952524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AD0D8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Shape 707"/>
          <p:cNvSpPr/>
          <p:nvPr/>
        </p:nvSpPr>
        <p:spPr>
          <a:xfrm>
            <a:off x="9847682" y="4186667"/>
            <a:ext cx="319966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323C5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 Placeholder 2"/>
          <p:cNvSpPr txBox="1"/>
          <p:nvPr/>
        </p:nvSpPr>
        <p:spPr>
          <a:xfrm>
            <a:off x="1278252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EF5350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rgbClr val="EF535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7" name="Text Placeholder 2"/>
          <p:cNvSpPr txBox="1"/>
          <p:nvPr/>
        </p:nvSpPr>
        <p:spPr>
          <a:xfrm>
            <a:off x="3858949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8" name="Text Placeholder 2"/>
          <p:cNvSpPr txBox="1"/>
          <p:nvPr/>
        </p:nvSpPr>
        <p:spPr>
          <a:xfrm>
            <a:off x="6490163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EF5350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rgbClr val="EF535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9" name="Text Placeholder 2"/>
          <p:cNvSpPr txBox="1"/>
          <p:nvPr/>
        </p:nvSpPr>
        <p:spPr>
          <a:xfrm>
            <a:off x="9070860" y="4968391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01089" y="5281601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03780" y="5281601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12999" y="5281601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93696" y="5281601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Shape 697"/>
          <p:cNvSpPr/>
          <p:nvPr/>
        </p:nvSpPr>
        <p:spPr>
          <a:xfrm>
            <a:off x="1791761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AD0D8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Shape 698"/>
          <p:cNvSpPr/>
          <p:nvPr/>
        </p:nvSpPr>
        <p:spPr>
          <a:xfrm>
            <a:off x="2016765" y="1897116"/>
            <a:ext cx="365965" cy="29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80" h="21024" extrusionOk="0">
                <a:moveTo>
                  <a:pt x="18800" y="1728"/>
                </a:moveTo>
                <a:cubicBezTo>
                  <a:pt x="16810" y="-576"/>
                  <a:pt x="13583" y="-576"/>
                  <a:pt x="11591" y="1728"/>
                </a:cubicBezTo>
                <a:lnTo>
                  <a:pt x="10239" y="3293"/>
                </a:lnTo>
                <a:lnTo>
                  <a:pt x="8887" y="1728"/>
                </a:lnTo>
                <a:cubicBezTo>
                  <a:pt x="6897" y="-576"/>
                  <a:pt x="3670" y="-576"/>
                  <a:pt x="1680" y="1728"/>
                </a:cubicBezTo>
                <a:cubicBezTo>
                  <a:pt x="-560" y="4320"/>
                  <a:pt x="-560" y="8522"/>
                  <a:pt x="1680" y="11115"/>
                </a:cubicBezTo>
                <a:lnTo>
                  <a:pt x="10239" y="21024"/>
                </a:lnTo>
                <a:lnTo>
                  <a:pt x="18800" y="11115"/>
                </a:lnTo>
                <a:cubicBezTo>
                  <a:pt x="21040" y="8522"/>
                  <a:pt x="21040" y="4320"/>
                  <a:pt x="18800" y="1728"/>
                </a:cubicBezTo>
                <a:close/>
              </a:path>
            </a:pathLst>
          </a:custGeom>
          <a:solidFill>
            <a:srgbClr val="323C5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Shape 700"/>
          <p:cNvSpPr/>
          <p:nvPr/>
        </p:nvSpPr>
        <p:spPr>
          <a:xfrm>
            <a:off x="4394400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Shape 701"/>
          <p:cNvSpPr/>
          <p:nvPr/>
        </p:nvSpPr>
        <p:spPr>
          <a:xfrm>
            <a:off x="4683400" y="1829366"/>
            <a:ext cx="237974" cy="4333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7" y="3476"/>
                </a:moveTo>
                <a:cubicBezTo>
                  <a:pt x="16335" y="5612"/>
                  <a:pt x="16335" y="5612"/>
                  <a:pt x="16335" y="5612"/>
                </a:cubicBezTo>
                <a:cubicBezTo>
                  <a:pt x="14486" y="4583"/>
                  <a:pt x="12660" y="4068"/>
                  <a:pt x="10835" y="4068"/>
                </a:cubicBezTo>
                <a:cubicBezTo>
                  <a:pt x="9782" y="4068"/>
                  <a:pt x="8916" y="4222"/>
                  <a:pt x="8237" y="4531"/>
                </a:cubicBezTo>
                <a:cubicBezTo>
                  <a:pt x="7582" y="4827"/>
                  <a:pt x="7231" y="5188"/>
                  <a:pt x="7231" y="5587"/>
                </a:cubicBezTo>
                <a:cubicBezTo>
                  <a:pt x="7231" y="5921"/>
                  <a:pt x="7535" y="6256"/>
                  <a:pt x="8120" y="6591"/>
                </a:cubicBezTo>
                <a:cubicBezTo>
                  <a:pt x="8706" y="6938"/>
                  <a:pt x="9876" y="7299"/>
                  <a:pt x="11631" y="7685"/>
                </a:cubicBezTo>
                <a:cubicBezTo>
                  <a:pt x="14743" y="8380"/>
                  <a:pt x="16873" y="8972"/>
                  <a:pt x="18020" y="9461"/>
                </a:cubicBezTo>
                <a:cubicBezTo>
                  <a:pt x="19166" y="9950"/>
                  <a:pt x="20055" y="10530"/>
                  <a:pt x="20687" y="11225"/>
                </a:cubicBezTo>
                <a:cubicBezTo>
                  <a:pt x="21296" y="11907"/>
                  <a:pt x="21600" y="12679"/>
                  <a:pt x="21600" y="13529"/>
                </a:cubicBezTo>
                <a:cubicBezTo>
                  <a:pt x="21600" y="14379"/>
                  <a:pt x="21272" y="15177"/>
                  <a:pt x="20617" y="15897"/>
                </a:cubicBezTo>
                <a:cubicBezTo>
                  <a:pt x="19962" y="16618"/>
                  <a:pt x="19096" y="17198"/>
                  <a:pt x="18066" y="17622"/>
                </a:cubicBezTo>
                <a:cubicBezTo>
                  <a:pt x="17037" y="18034"/>
                  <a:pt x="15539" y="18356"/>
                  <a:pt x="13573" y="18575"/>
                </a:cubicBezTo>
                <a:cubicBezTo>
                  <a:pt x="13573" y="21600"/>
                  <a:pt x="13573" y="21600"/>
                  <a:pt x="13573" y="21600"/>
                </a:cubicBezTo>
                <a:cubicBezTo>
                  <a:pt x="9618" y="21600"/>
                  <a:pt x="9618" y="21600"/>
                  <a:pt x="9618" y="21600"/>
                </a:cubicBezTo>
                <a:cubicBezTo>
                  <a:pt x="9618" y="18652"/>
                  <a:pt x="9618" y="18652"/>
                  <a:pt x="9618" y="18652"/>
                </a:cubicBezTo>
                <a:cubicBezTo>
                  <a:pt x="7793" y="18536"/>
                  <a:pt x="6225" y="18292"/>
                  <a:pt x="4938" y="17906"/>
                </a:cubicBezTo>
                <a:cubicBezTo>
                  <a:pt x="3159" y="17378"/>
                  <a:pt x="1521" y="16670"/>
                  <a:pt x="0" y="15795"/>
                </a:cubicBezTo>
                <a:cubicBezTo>
                  <a:pt x="4002" y="13593"/>
                  <a:pt x="4002" y="13593"/>
                  <a:pt x="4002" y="13593"/>
                </a:cubicBezTo>
                <a:cubicBezTo>
                  <a:pt x="6576" y="15061"/>
                  <a:pt x="9057" y="15795"/>
                  <a:pt x="11444" y="15795"/>
                </a:cubicBezTo>
                <a:cubicBezTo>
                  <a:pt x="12684" y="15795"/>
                  <a:pt x="13714" y="15563"/>
                  <a:pt x="14603" y="15112"/>
                </a:cubicBezTo>
                <a:cubicBezTo>
                  <a:pt x="15469" y="14649"/>
                  <a:pt x="15913" y="14121"/>
                  <a:pt x="15913" y="13503"/>
                </a:cubicBezTo>
                <a:cubicBezTo>
                  <a:pt x="15913" y="12975"/>
                  <a:pt x="15633" y="12525"/>
                  <a:pt x="15071" y="12126"/>
                </a:cubicBezTo>
                <a:cubicBezTo>
                  <a:pt x="14509" y="11740"/>
                  <a:pt x="13386" y="11341"/>
                  <a:pt x="11748" y="10929"/>
                </a:cubicBezTo>
                <a:cubicBezTo>
                  <a:pt x="8401" y="10105"/>
                  <a:pt x="6155" y="9436"/>
                  <a:pt x="4961" y="8946"/>
                </a:cubicBezTo>
                <a:cubicBezTo>
                  <a:pt x="3791" y="8470"/>
                  <a:pt x="2902" y="7917"/>
                  <a:pt x="2317" y="7312"/>
                </a:cubicBezTo>
                <a:cubicBezTo>
                  <a:pt x="1732" y="6707"/>
                  <a:pt x="1451" y="6063"/>
                  <a:pt x="1451" y="5368"/>
                </a:cubicBezTo>
                <a:cubicBezTo>
                  <a:pt x="1451" y="4235"/>
                  <a:pt x="2223" y="3257"/>
                  <a:pt x="3768" y="2446"/>
                </a:cubicBezTo>
                <a:cubicBezTo>
                  <a:pt x="5312" y="1635"/>
                  <a:pt x="7255" y="1197"/>
                  <a:pt x="9618" y="1133"/>
                </a:cubicBezTo>
                <a:cubicBezTo>
                  <a:pt x="9618" y="0"/>
                  <a:pt x="9618" y="0"/>
                  <a:pt x="9618" y="0"/>
                </a:cubicBezTo>
                <a:cubicBezTo>
                  <a:pt x="13573" y="0"/>
                  <a:pt x="13573" y="0"/>
                  <a:pt x="13573" y="0"/>
                </a:cubicBezTo>
                <a:cubicBezTo>
                  <a:pt x="13573" y="1287"/>
                  <a:pt x="13573" y="1287"/>
                  <a:pt x="13573" y="1287"/>
                </a:cubicBezTo>
                <a:cubicBezTo>
                  <a:pt x="14954" y="1455"/>
                  <a:pt x="16101" y="1686"/>
                  <a:pt x="17037" y="1982"/>
                </a:cubicBezTo>
                <a:cubicBezTo>
                  <a:pt x="17996" y="2278"/>
                  <a:pt x="19119" y="2780"/>
                  <a:pt x="20407" y="3476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Shape 703"/>
          <p:cNvSpPr/>
          <p:nvPr/>
        </p:nvSpPr>
        <p:spPr>
          <a:xfrm>
            <a:off x="6997040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AD0D8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Shape 704"/>
          <p:cNvSpPr/>
          <p:nvPr/>
        </p:nvSpPr>
        <p:spPr>
          <a:xfrm>
            <a:off x="7217848" y="1829366"/>
            <a:ext cx="374357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77" h="21458" extrusionOk="0">
                <a:moveTo>
                  <a:pt x="20906" y="11130"/>
                </a:moveTo>
                <a:lnTo>
                  <a:pt x="11466" y="425"/>
                </a:lnTo>
                <a:cubicBezTo>
                  <a:pt x="10983" y="-142"/>
                  <a:pt x="10193" y="-142"/>
                  <a:pt x="9710" y="425"/>
                </a:cubicBezTo>
                <a:lnTo>
                  <a:pt x="271" y="11130"/>
                </a:lnTo>
                <a:cubicBezTo>
                  <a:pt x="-212" y="11696"/>
                  <a:pt x="-32" y="12160"/>
                  <a:pt x="671" y="12160"/>
                </a:cubicBezTo>
                <a:lnTo>
                  <a:pt x="2638" y="12160"/>
                </a:lnTo>
                <a:lnTo>
                  <a:pt x="2638" y="20381"/>
                </a:lnTo>
                <a:cubicBezTo>
                  <a:pt x="2638" y="20976"/>
                  <a:pt x="2661" y="21458"/>
                  <a:pt x="3609" y="21458"/>
                </a:cubicBezTo>
                <a:lnTo>
                  <a:pt x="8190" y="21458"/>
                </a:lnTo>
                <a:lnTo>
                  <a:pt x="8190" y="13214"/>
                </a:lnTo>
                <a:lnTo>
                  <a:pt x="12986" y="13214"/>
                </a:lnTo>
                <a:lnTo>
                  <a:pt x="12986" y="21458"/>
                </a:lnTo>
                <a:lnTo>
                  <a:pt x="17795" y="21458"/>
                </a:lnTo>
                <a:cubicBezTo>
                  <a:pt x="18518" y="21458"/>
                  <a:pt x="18538" y="20976"/>
                  <a:pt x="18538" y="20381"/>
                </a:cubicBezTo>
                <a:lnTo>
                  <a:pt x="18538" y="12160"/>
                </a:lnTo>
                <a:lnTo>
                  <a:pt x="20505" y="12160"/>
                </a:lnTo>
                <a:cubicBezTo>
                  <a:pt x="21208" y="12160"/>
                  <a:pt x="21388" y="11696"/>
                  <a:pt x="20906" y="11130"/>
                </a:cubicBezTo>
                <a:close/>
              </a:path>
            </a:pathLst>
          </a:custGeom>
          <a:solidFill>
            <a:srgbClr val="323C50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Shape 706"/>
          <p:cNvSpPr/>
          <p:nvPr/>
        </p:nvSpPr>
        <p:spPr>
          <a:xfrm>
            <a:off x="9599679" y="1617099"/>
            <a:ext cx="815974" cy="815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F535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3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Shape 707"/>
          <p:cNvSpPr/>
          <p:nvPr/>
        </p:nvSpPr>
        <p:spPr>
          <a:xfrm>
            <a:off x="9847682" y="1851242"/>
            <a:ext cx="319966" cy="334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81" h="20933" extrusionOk="0">
                <a:moveTo>
                  <a:pt x="18450" y="13962"/>
                </a:moveTo>
                <a:cubicBezTo>
                  <a:pt x="18104" y="14098"/>
                  <a:pt x="15778" y="12331"/>
                  <a:pt x="14291" y="9001"/>
                </a:cubicBezTo>
                <a:cubicBezTo>
                  <a:pt x="12804" y="5669"/>
                  <a:pt x="12992" y="2625"/>
                  <a:pt x="13337" y="2491"/>
                </a:cubicBezTo>
                <a:cubicBezTo>
                  <a:pt x="13683" y="2355"/>
                  <a:pt x="15952" y="4486"/>
                  <a:pt x="17438" y="7816"/>
                </a:cubicBezTo>
                <a:cubicBezTo>
                  <a:pt x="18925" y="11146"/>
                  <a:pt x="18797" y="13826"/>
                  <a:pt x="18450" y="13962"/>
                </a:cubicBezTo>
                <a:close/>
                <a:moveTo>
                  <a:pt x="19117" y="7012"/>
                </a:moveTo>
                <a:cubicBezTo>
                  <a:pt x="17204" y="2727"/>
                  <a:pt x="14125" y="-537"/>
                  <a:pt x="12567" y="74"/>
                </a:cubicBezTo>
                <a:cubicBezTo>
                  <a:pt x="9922" y="1108"/>
                  <a:pt x="14143" y="6078"/>
                  <a:pt x="1154" y="11160"/>
                </a:cubicBezTo>
                <a:cubicBezTo>
                  <a:pt x="32" y="11600"/>
                  <a:pt x="-253" y="13356"/>
                  <a:pt x="217" y="14406"/>
                </a:cubicBezTo>
                <a:cubicBezTo>
                  <a:pt x="685" y="15456"/>
                  <a:pt x="2220" y="16502"/>
                  <a:pt x="3342" y="16062"/>
                </a:cubicBezTo>
                <a:cubicBezTo>
                  <a:pt x="3537" y="15987"/>
                  <a:pt x="4250" y="15766"/>
                  <a:pt x="4250" y="15766"/>
                </a:cubicBezTo>
                <a:cubicBezTo>
                  <a:pt x="5051" y="16802"/>
                  <a:pt x="5889" y="16187"/>
                  <a:pt x="6186" y="16845"/>
                </a:cubicBezTo>
                <a:cubicBezTo>
                  <a:pt x="6544" y="17635"/>
                  <a:pt x="7322" y="19353"/>
                  <a:pt x="7586" y="19939"/>
                </a:cubicBezTo>
                <a:cubicBezTo>
                  <a:pt x="7850" y="20522"/>
                  <a:pt x="8450" y="21063"/>
                  <a:pt x="8885" y="20905"/>
                </a:cubicBezTo>
                <a:cubicBezTo>
                  <a:pt x="9318" y="20745"/>
                  <a:pt x="10797" y="20203"/>
                  <a:pt x="11362" y="19997"/>
                </a:cubicBezTo>
                <a:cubicBezTo>
                  <a:pt x="11927" y="19790"/>
                  <a:pt x="12062" y="19306"/>
                  <a:pt x="11889" y="18922"/>
                </a:cubicBezTo>
                <a:cubicBezTo>
                  <a:pt x="11703" y="18510"/>
                  <a:pt x="10939" y="18390"/>
                  <a:pt x="10721" y="17908"/>
                </a:cubicBezTo>
                <a:cubicBezTo>
                  <a:pt x="10503" y="17428"/>
                  <a:pt x="9791" y="15886"/>
                  <a:pt x="9586" y="15400"/>
                </a:cubicBezTo>
                <a:cubicBezTo>
                  <a:pt x="9308" y="14739"/>
                  <a:pt x="9899" y="14201"/>
                  <a:pt x="10759" y="14116"/>
                </a:cubicBezTo>
                <a:cubicBezTo>
                  <a:pt x="16671" y="13522"/>
                  <a:pt x="17775" y="17037"/>
                  <a:pt x="19789" y="16249"/>
                </a:cubicBezTo>
                <a:cubicBezTo>
                  <a:pt x="21347" y="15640"/>
                  <a:pt x="21030" y="11296"/>
                  <a:pt x="19117" y="701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 sz="31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Text Placeholder 2"/>
          <p:cNvSpPr txBox="1"/>
          <p:nvPr/>
        </p:nvSpPr>
        <p:spPr>
          <a:xfrm>
            <a:off x="1278252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3" name="Text Placeholder 2"/>
          <p:cNvSpPr txBox="1"/>
          <p:nvPr/>
        </p:nvSpPr>
        <p:spPr>
          <a:xfrm>
            <a:off x="3858949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EF5350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rgbClr val="EF535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6490163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5" name="Text Placeholder 2"/>
          <p:cNvSpPr txBox="1"/>
          <p:nvPr/>
        </p:nvSpPr>
        <p:spPr>
          <a:xfrm>
            <a:off x="9070860" y="2632966"/>
            <a:ext cx="1842887" cy="313210"/>
          </a:xfrm>
          <a:prstGeom prst="rect">
            <a:avLst/>
          </a:prstGeom>
          <a:noFill/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600" b="0" kern="1200" baseline="0">
                <a:solidFill>
                  <a:schemeClr val="accent1"/>
                </a:solidFill>
                <a:latin typeface="+mn-ea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rgbClr val="EF5350"/>
                </a:solidFill>
                <a:latin typeface="+mn-lt"/>
                <a:cs typeface="+mn-ea"/>
                <a:sym typeface="+mn-lt"/>
              </a:rPr>
              <a:t>添加标题</a:t>
            </a:r>
            <a:endParaRPr lang="en-GB" sz="1800" dirty="0">
              <a:solidFill>
                <a:srgbClr val="EF535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01089" y="2946176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03780" y="2946176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12999" y="2946176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993696" y="2946176"/>
            <a:ext cx="1997213" cy="49244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853757" y="1600200"/>
            <a:ext cx="5787656" cy="426720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22"/>
          <p:cNvSpPr/>
          <p:nvPr/>
        </p:nvSpPr>
        <p:spPr>
          <a:xfrm>
            <a:off x="853757" y="1941900"/>
            <a:ext cx="5787656" cy="1499191"/>
          </a:xfrm>
          <a:prstGeom prst="rect">
            <a:avLst/>
          </a:prstGeom>
          <a:solidFill>
            <a:srgbClr val="EF5350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76"/>
          <p:cNvSpPr txBox="1"/>
          <p:nvPr/>
        </p:nvSpPr>
        <p:spPr>
          <a:xfrm>
            <a:off x="1077923" y="2118206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77923" y="2575072"/>
            <a:ext cx="5331996" cy="51244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29036" y="2213819"/>
            <a:ext cx="3986711" cy="7225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7317496" y="1849286"/>
            <a:ext cx="1009371" cy="307777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29036" y="3775233"/>
            <a:ext cx="3986711" cy="7225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7317496" y="3410700"/>
            <a:ext cx="1009371" cy="307777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229036" y="5129671"/>
            <a:ext cx="3986711" cy="72250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317496" y="4765138"/>
            <a:ext cx="1009371" cy="307777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46"/>
          <p:cNvSpPr>
            <a:spLocks noChangeArrowheads="1"/>
          </p:cNvSpPr>
          <p:nvPr/>
        </p:nvSpPr>
        <p:spPr bwMode="auto">
          <a:xfrm>
            <a:off x="917302" y="1888835"/>
            <a:ext cx="2527994" cy="1133900"/>
          </a:xfrm>
          <a:prstGeom prst="rect">
            <a:avLst/>
          </a:prstGeom>
          <a:noFill/>
          <a:ln w="28575">
            <a:solidFill>
              <a:srgbClr val="CAD0D8"/>
            </a:solidFill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58"/>
          <p:cNvSpPr>
            <a:spLocks noChangeArrowheads="1"/>
          </p:cNvSpPr>
          <p:nvPr/>
        </p:nvSpPr>
        <p:spPr bwMode="auto">
          <a:xfrm>
            <a:off x="3528333" y="2295100"/>
            <a:ext cx="2526148" cy="1133900"/>
          </a:xfrm>
          <a:prstGeom prst="rect">
            <a:avLst/>
          </a:prstGeom>
          <a:solidFill>
            <a:srgbClr val="EF5350"/>
          </a:solidFill>
          <a:ln w="28575">
            <a:solidFill>
              <a:srgbClr val="EF5350"/>
            </a:solidFill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68"/>
          <p:cNvSpPr>
            <a:spLocks noChangeArrowheads="1"/>
          </p:cNvSpPr>
          <p:nvPr/>
        </p:nvSpPr>
        <p:spPr bwMode="auto">
          <a:xfrm>
            <a:off x="8746704" y="2295100"/>
            <a:ext cx="2527994" cy="1133900"/>
          </a:xfrm>
          <a:prstGeom prst="rect">
            <a:avLst/>
          </a:prstGeom>
          <a:solidFill>
            <a:srgbClr val="EF5350"/>
          </a:solidFill>
          <a:ln w="28575">
            <a:solidFill>
              <a:srgbClr val="EF5350"/>
            </a:solidFill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80"/>
          <p:cNvSpPr>
            <a:spLocks noChangeArrowheads="1"/>
          </p:cNvSpPr>
          <p:nvPr/>
        </p:nvSpPr>
        <p:spPr bwMode="auto">
          <a:xfrm>
            <a:off x="6137906" y="1888835"/>
            <a:ext cx="2527607" cy="1133900"/>
          </a:xfrm>
          <a:prstGeom prst="rect">
            <a:avLst/>
          </a:prstGeom>
          <a:noFill/>
          <a:ln w="28575">
            <a:solidFill>
              <a:srgbClr val="CAD0D8"/>
            </a:solidFill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1711555" y="2163385"/>
            <a:ext cx="939489" cy="644749"/>
          </a:xfrm>
          <a:custGeom>
            <a:avLst/>
            <a:gdLst>
              <a:gd name="T0" fmla="*/ 134 w 256"/>
              <a:gd name="T1" fmla="*/ 1 h 174"/>
              <a:gd name="T2" fmla="*/ 121 w 256"/>
              <a:gd name="T3" fmla="*/ 1 h 174"/>
              <a:gd name="T4" fmla="*/ 0 w 256"/>
              <a:gd name="T5" fmla="*/ 66 h 174"/>
              <a:gd name="T6" fmla="*/ 12 w 256"/>
              <a:gd name="T7" fmla="*/ 84 h 174"/>
              <a:gd name="T8" fmla="*/ 12 w 256"/>
              <a:gd name="T9" fmla="*/ 93 h 174"/>
              <a:gd name="T10" fmla="*/ 12 w 256"/>
              <a:gd name="T11" fmla="*/ 120 h 174"/>
              <a:gd name="T12" fmla="*/ 6 w 256"/>
              <a:gd name="T13" fmla="*/ 133 h 174"/>
              <a:gd name="T14" fmla="*/ 6 w 256"/>
              <a:gd name="T15" fmla="*/ 163 h 174"/>
              <a:gd name="T16" fmla="*/ 29 w 256"/>
              <a:gd name="T17" fmla="*/ 167 h 174"/>
              <a:gd name="T18" fmla="*/ 40 w 256"/>
              <a:gd name="T19" fmla="*/ 155 h 174"/>
              <a:gd name="T20" fmla="*/ 27 w 256"/>
              <a:gd name="T21" fmla="*/ 124 h 174"/>
              <a:gd name="T22" fmla="*/ 15 w 256"/>
              <a:gd name="T23" fmla="*/ 107 h 174"/>
              <a:gd name="T24" fmla="*/ 27 w 256"/>
              <a:gd name="T25" fmla="*/ 89 h 174"/>
              <a:gd name="T26" fmla="*/ 46 w 256"/>
              <a:gd name="T27" fmla="*/ 97 h 174"/>
              <a:gd name="T28" fmla="*/ 45 w 256"/>
              <a:gd name="T29" fmla="*/ 141 h 174"/>
              <a:gd name="T30" fmla="*/ 212 w 256"/>
              <a:gd name="T31" fmla="*/ 141 h 174"/>
              <a:gd name="T32" fmla="*/ 212 w 256"/>
              <a:gd name="T33" fmla="*/ 96 h 174"/>
              <a:gd name="T34" fmla="*/ 256 w 256"/>
              <a:gd name="T35" fmla="*/ 66 h 174"/>
              <a:gd name="T36" fmla="*/ 14 w 256"/>
              <a:gd name="T37" fmla="*/ 156 h 174"/>
              <a:gd name="T38" fmla="*/ 26 w 256"/>
              <a:gd name="T39" fmla="*/ 134 h 174"/>
              <a:gd name="T40" fmla="*/ 14 w 256"/>
              <a:gd name="T41" fmla="*/ 156 h 174"/>
              <a:gd name="T42" fmla="*/ 174 w 256"/>
              <a:gd name="T43" fmla="*/ 134 h 174"/>
              <a:gd name="T44" fmla="*/ 164 w 256"/>
              <a:gd name="T45" fmla="*/ 142 h 174"/>
              <a:gd name="T46" fmla="*/ 170 w 256"/>
              <a:gd name="T47" fmla="*/ 146 h 174"/>
              <a:gd name="T48" fmla="*/ 196 w 256"/>
              <a:gd name="T49" fmla="*/ 137 h 174"/>
              <a:gd name="T50" fmla="*/ 129 w 256"/>
              <a:gd name="T51" fmla="*/ 158 h 174"/>
              <a:gd name="T52" fmla="*/ 61 w 256"/>
              <a:gd name="T53" fmla="*/ 136 h 174"/>
              <a:gd name="T54" fmla="*/ 147 w 256"/>
              <a:gd name="T55" fmla="*/ 150 h 174"/>
              <a:gd name="T56" fmla="*/ 146 w 256"/>
              <a:gd name="T57" fmla="*/ 139 h 174"/>
              <a:gd name="T58" fmla="*/ 61 w 256"/>
              <a:gd name="T59" fmla="*/ 122 h 174"/>
              <a:gd name="T60" fmla="*/ 121 w 256"/>
              <a:gd name="T61" fmla="*/ 130 h 174"/>
              <a:gd name="T62" fmla="*/ 134 w 256"/>
              <a:gd name="T63" fmla="*/ 130 h 174"/>
              <a:gd name="T64" fmla="*/ 196 w 256"/>
              <a:gd name="T65" fmla="*/ 123 h 174"/>
              <a:gd name="T66" fmla="*/ 16 w 256"/>
              <a:gd name="T67" fmla="*/ 66 h 174"/>
              <a:gd name="T68" fmla="*/ 240 w 256"/>
              <a:gd name="T69" fmla="*/ 66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6" h="174">
                <a:moveTo>
                  <a:pt x="246" y="51"/>
                </a:moveTo>
                <a:cubicBezTo>
                  <a:pt x="134" y="1"/>
                  <a:pt x="134" y="1"/>
                  <a:pt x="134" y="1"/>
                </a:cubicBezTo>
                <a:cubicBezTo>
                  <a:pt x="132" y="0"/>
                  <a:pt x="130" y="0"/>
                  <a:pt x="128" y="0"/>
                </a:cubicBezTo>
                <a:cubicBezTo>
                  <a:pt x="125" y="0"/>
                  <a:pt x="123" y="0"/>
                  <a:pt x="121" y="1"/>
                </a:cubicBezTo>
                <a:cubicBezTo>
                  <a:pt x="9" y="51"/>
                  <a:pt x="9" y="51"/>
                  <a:pt x="9" y="51"/>
                </a:cubicBezTo>
                <a:cubicBezTo>
                  <a:pt x="3" y="54"/>
                  <a:pt x="0" y="60"/>
                  <a:pt x="0" y="66"/>
                </a:cubicBezTo>
                <a:cubicBezTo>
                  <a:pt x="0" y="72"/>
                  <a:pt x="3" y="77"/>
                  <a:pt x="8" y="80"/>
                </a:cubicBezTo>
                <a:cubicBezTo>
                  <a:pt x="9" y="81"/>
                  <a:pt x="11" y="83"/>
                  <a:pt x="12" y="84"/>
                </a:cubicBezTo>
                <a:cubicBezTo>
                  <a:pt x="15" y="86"/>
                  <a:pt x="16" y="87"/>
                  <a:pt x="16" y="89"/>
                </a:cubicBezTo>
                <a:cubicBezTo>
                  <a:pt x="16" y="90"/>
                  <a:pt x="15" y="91"/>
                  <a:pt x="12" y="93"/>
                </a:cubicBezTo>
                <a:cubicBezTo>
                  <a:pt x="9" y="96"/>
                  <a:pt x="4" y="99"/>
                  <a:pt x="4" y="107"/>
                </a:cubicBezTo>
                <a:cubicBezTo>
                  <a:pt x="4" y="114"/>
                  <a:pt x="9" y="118"/>
                  <a:pt x="12" y="120"/>
                </a:cubicBezTo>
                <a:cubicBezTo>
                  <a:pt x="14" y="122"/>
                  <a:pt x="15" y="123"/>
                  <a:pt x="16" y="124"/>
                </a:cubicBezTo>
                <a:cubicBezTo>
                  <a:pt x="11" y="124"/>
                  <a:pt x="7" y="128"/>
                  <a:pt x="6" y="133"/>
                </a:cubicBezTo>
                <a:cubicBezTo>
                  <a:pt x="3" y="155"/>
                  <a:pt x="3" y="155"/>
                  <a:pt x="3" y="155"/>
                </a:cubicBezTo>
                <a:cubicBezTo>
                  <a:pt x="3" y="158"/>
                  <a:pt x="4" y="161"/>
                  <a:pt x="6" y="163"/>
                </a:cubicBezTo>
                <a:cubicBezTo>
                  <a:pt x="8" y="166"/>
                  <a:pt x="11" y="167"/>
                  <a:pt x="14" y="167"/>
                </a:cubicBezTo>
                <a:cubicBezTo>
                  <a:pt x="29" y="167"/>
                  <a:pt x="29" y="167"/>
                  <a:pt x="29" y="167"/>
                </a:cubicBezTo>
                <a:cubicBezTo>
                  <a:pt x="32" y="167"/>
                  <a:pt x="35" y="166"/>
                  <a:pt x="37" y="163"/>
                </a:cubicBezTo>
                <a:cubicBezTo>
                  <a:pt x="39" y="161"/>
                  <a:pt x="40" y="158"/>
                  <a:pt x="40" y="155"/>
                </a:cubicBezTo>
                <a:cubicBezTo>
                  <a:pt x="37" y="133"/>
                  <a:pt x="37" y="133"/>
                  <a:pt x="37" y="133"/>
                </a:cubicBezTo>
                <a:cubicBezTo>
                  <a:pt x="36" y="128"/>
                  <a:pt x="32" y="124"/>
                  <a:pt x="27" y="124"/>
                </a:cubicBezTo>
                <a:cubicBezTo>
                  <a:pt x="26" y="117"/>
                  <a:pt x="22" y="114"/>
                  <a:pt x="19" y="111"/>
                </a:cubicBezTo>
                <a:cubicBezTo>
                  <a:pt x="16" y="109"/>
                  <a:pt x="15" y="108"/>
                  <a:pt x="15" y="107"/>
                </a:cubicBezTo>
                <a:cubicBezTo>
                  <a:pt x="15" y="105"/>
                  <a:pt x="16" y="104"/>
                  <a:pt x="19" y="102"/>
                </a:cubicBezTo>
                <a:cubicBezTo>
                  <a:pt x="22" y="99"/>
                  <a:pt x="27" y="96"/>
                  <a:pt x="27" y="89"/>
                </a:cubicBezTo>
                <a:cubicBezTo>
                  <a:pt x="27" y="88"/>
                  <a:pt x="27" y="88"/>
                  <a:pt x="27" y="88"/>
                </a:cubicBezTo>
                <a:cubicBezTo>
                  <a:pt x="46" y="97"/>
                  <a:pt x="46" y="97"/>
                  <a:pt x="46" y="97"/>
                </a:cubicBezTo>
                <a:cubicBezTo>
                  <a:pt x="46" y="97"/>
                  <a:pt x="45" y="98"/>
                  <a:pt x="45" y="99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71"/>
                  <a:pt x="104" y="174"/>
                  <a:pt x="129" y="174"/>
                </a:cubicBezTo>
                <a:cubicBezTo>
                  <a:pt x="154" y="174"/>
                  <a:pt x="212" y="171"/>
                  <a:pt x="212" y="141"/>
                </a:cubicBezTo>
                <a:cubicBezTo>
                  <a:pt x="212" y="98"/>
                  <a:pt x="212" y="98"/>
                  <a:pt x="212" y="98"/>
                </a:cubicBezTo>
                <a:cubicBezTo>
                  <a:pt x="212" y="97"/>
                  <a:pt x="212" y="96"/>
                  <a:pt x="212" y="96"/>
                </a:cubicBezTo>
                <a:cubicBezTo>
                  <a:pt x="246" y="80"/>
                  <a:pt x="246" y="80"/>
                  <a:pt x="246" y="80"/>
                </a:cubicBezTo>
                <a:cubicBezTo>
                  <a:pt x="252" y="78"/>
                  <a:pt x="256" y="72"/>
                  <a:pt x="256" y="66"/>
                </a:cubicBezTo>
                <a:cubicBezTo>
                  <a:pt x="256" y="60"/>
                  <a:pt x="252" y="54"/>
                  <a:pt x="246" y="51"/>
                </a:cubicBezTo>
                <a:close/>
                <a:moveTo>
                  <a:pt x="14" y="156"/>
                </a:moveTo>
                <a:cubicBezTo>
                  <a:pt x="17" y="134"/>
                  <a:pt x="17" y="134"/>
                  <a:pt x="17" y="134"/>
                </a:cubicBezTo>
                <a:cubicBezTo>
                  <a:pt x="26" y="134"/>
                  <a:pt x="26" y="134"/>
                  <a:pt x="26" y="134"/>
                </a:cubicBezTo>
                <a:cubicBezTo>
                  <a:pt x="29" y="156"/>
                  <a:pt x="29" y="156"/>
                  <a:pt x="29" y="156"/>
                </a:cubicBezTo>
                <a:lnTo>
                  <a:pt x="14" y="156"/>
                </a:lnTo>
                <a:close/>
                <a:moveTo>
                  <a:pt x="196" y="123"/>
                </a:moveTo>
                <a:cubicBezTo>
                  <a:pt x="193" y="127"/>
                  <a:pt x="186" y="131"/>
                  <a:pt x="174" y="134"/>
                </a:cubicBezTo>
                <a:cubicBezTo>
                  <a:pt x="172" y="135"/>
                  <a:pt x="170" y="135"/>
                  <a:pt x="168" y="136"/>
                </a:cubicBezTo>
                <a:cubicBezTo>
                  <a:pt x="165" y="136"/>
                  <a:pt x="163" y="139"/>
                  <a:pt x="164" y="142"/>
                </a:cubicBezTo>
                <a:cubicBezTo>
                  <a:pt x="164" y="145"/>
                  <a:pt x="166" y="146"/>
                  <a:pt x="169" y="146"/>
                </a:cubicBezTo>
                <a:cubicBezTo>
                  <a:pt x="169" y="146"/>
                  <a:pt x="170" y="146"/>
                  <a:pt x="170" y="146"/>
                </a:cubicBezTo>
                <a:cubicBezTo>
                  <a:pt x="173" y="146"/>
                  <a:pt x="175" y="145"/>
                  <a:pt x="177" y="144"/>
                </a:cubicBezTo>
                <a:cubicBezTo>
                  <a:pt x="185" y="142"/>
                  <a:pt x="191" y="140"/>
                  <a:pt x="196" y="137"/>
                </a:cubicBezTo>
                <a:cubicBezTo>
                  <a:pt x="196" y="141"/>
                  <a:pt x="196" y="141"/>
                  <a:pt x="196" y="141"/>
                </a:cubicBezTo>
                <a:cubicBezTo>
                  <a:pt x="196" y="150"/>
                  <a:pt x="166" y="158"/>
                  <a:pt x="129" y="158"/>
                </a:cubicBezTo>
                <a:cubicBezTo>
                  <a:pt x="92" y="158"/>
                  <a:pt x="61" y="150"/>
                  <a:pt x="61" y="141"/>
                </a:cubicBezTo>
                <a:cubicBezTo>
                  <a:pt x="61" y="136"/>
                  <a:pt x="61" y="136"/>
                  <a:pt x="61" y="136"/>
                </a:cubicBezTo>
                <a:cubicBezTo>
                  <a:pt x="76" y="146"/>
                  <a:pt x="103" y="150"/>
                  <a:pt x="129" y="150"/>
                </a:cubicBezTo>
                <a:cubicBezTo>
                  <a:pt x="135" y="150"/>
                  <a:pt x="141" y="150"/>
                  <a:pt x="147" y="150"/>
                </a:cubicBezTo>
                <a:cubicBezTo>
                  <a:pt x="150" y="149"/>
                  <a:pt x="152" y="147"/>
                  <a:pt x="152" y="144"/>
                </a:cubicBezTo>
                <a:cubicBezTo>
                  <a:pt x="152" y="141"/>
                  <a:pt x="149" y="139"/>
                  <a:pt x="146" y="139"/>
                </a:cubicBezTo>
                <a:cubicBezTo>
                  <a:pt x="141" y="139"/>
                  <a:pt x="135" y="140"/>
                  <a:pt x="129" y="140"/>
                </a:cubicBezTo>
                <a:cubicBezTo>
                  <a:pt x="92" y="140"/>
                  <a:pt x="66" y="130"/>
                  <a:pt x="61" y="122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121" y="130"/>
                  <a:pt x="121" y="130"/>
                  <a:pt x="121" y="130"/>
                </a:cubicBezTo>
                <a:cubicBezTo>
                  <a:pt x="123" y="131"/>
                  <a:pt x="125" y="132"/>
                  <a:pt x="128" y="132"/>
                </a:cubicBezTo>
                <a:cubicBezTo>
                  <a:pt x="130" y="132"/>
                  <a:pt x="132" y="131"/>
                  <a:pt x="134" y="130"/>
                </a:cubicBezTo>
                <a:cubicBezTo>
                  <a:pt x="196" y="103"/>
                  <a:pt x="196" y="103"/>
                  <a:pt x="196" y="103"/>
                </a:cubicBezTo>
                <a:lnTo>
                  <a:pt x="196" y="123"/>
                </a:lnTo>
                <a:close/>
                <a:moveTo>
                  <a:pt x="128" y="116"/>
                </a:moveTo>
                <a:cubicBezTo>
                  <a:pt x="16" y="66"/>
                  <a:pt x="16" y="66"/>
                  <a:pt x="16" y="6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240" y="66"/>
                  <a:pt x="240" y="66"/>
                  <a:pt x="240" y="66"/>
                </a:cubicBezTo>
                <a:lnTo>
                  <a:pt x="128" y="116"/>
                </a:lnTo>
                <a:close/>
              </a:path>
            </a:pathLst>
          </a:custGeom>
          <a:solidFill>
            <a:srgbClr val="CAD0D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353310" y="2611314"/>
            <a:ext cx="876195" cy="545125"/>
          </a:xfrm>
          <a:custGeom>
            <a:avLst/>
            <a:gdLst>
              <a:gd name="T0" fmla="*/ 253 w 257"/>
              <a:gd name="T1" fmla="*/ 41 h 159"/>
              <a:gd name="T2" fmla="*/ 224 w 257"/>
              <a:gd name="T3" fmla="*/ 24 h 159"/>
              <a:gd name="T4" fmla="*/ 220 w 257"/>
              <a:gd name="T5" fmla="*/ 25 h 159"/>
              <a:gd name="T6" fmla="*/ 220 w 257"/>
              <a:gd name="T7" fmla="*/ 12 h 159"/>
              <a:gd name="T8" fmla="*/ 220 w 257"/>
              <a:gd name="T9" fmla="*/ 8 h 159"/>
              <a:gd name="T10" fmla="*/ 212 w 257"/>
              <a:gd name="T11" fmla="*/ 0 h 159"/>
              <a:gd name="T12" fmla="*/ 8 w 257"/>
              <a:gd name="T13" fmla="*/ 0 h 159"/>
              <a:gd name="T14" fmla="*/ 0 w 257"/>
              <a:gd name="T15" fmla="*/ 8 h 159"/>
              <a:gd name="T16" fmla="*/ 0 w 257"/>
              <a:gd name="T17" fmla="*/ 12 h 159"/>
              <a:gd name="T18" fmla="*/ 51 w 257"/>
              <a:gd name="T19" fmla="*/ 134 h 159"/>
              <a:gd name="T20" fmla="*/ 51 w 257"/>
              <a:gd name="T21" fmla="*/ 151 h 159"/>
              <a:gd name="T22" fmla="*/ 59 w 257"/>
              <a:gd name="T23" fmla="*/ 159 h 159"/>
              <a:gd name="T24" fmla="*/ 161 w 257"/>
              <a:gd name="T25" fmla="*/ 159 h 159"/>
              <a:gd name="T26" fmla="*/ 169 w 257"/>
              <a:gd name="T27" fmla="*/ 151 h 159"/>
              <a:gd name="T28" fmla="*/ 169 w 257"/>
              <a:gd name="T29" fmla="*/ 134 h 159"/>
              <a:gd name="T30" fmla="*/ 195 w 257"/>
              <a:gd name="T31" fmla="*/ 114 h 159"/>
              <a:gd name="T32" fmla="*/ 252 w 257"/>
              <a:gd name="T33" fmla="*/ 73 h 159"/>
              <a:gd name="T34" fmla="*/ 253 w 257"/>
              <a:gd name="T35" fmla="*/ 41 h 159"/>
              <a:gd name="T36" fmla="*/ 158 w 257"/>
              <a:gd name="T37" fmla="*/ 121 h 159"/>
              <a:gd name="T38" fmla="*/ 157 w 257"/>
              <a:gd name="T39" fmla="*/ 122 h 159"/>
              <a:gd name="T40" fmla="*/ 146 w 257"/>
              <a:gd name="T41" fmla="*/ 122 h 159"/>
              <a:gd name="T42" fmla="*/ 141 w 257"/>
              <a:gd name="T43" fmla="*/ 127 h 159"/>
              <a:gd name="T44" fmla="*/ 146 w 257"/>
              <a:gd name="T45" fmla="*/ 132 h 159"/>
              <a:gd name="T46" fmla="*/ 153 w 257"/>
              <a:gd name="T47" fmla="*/ 132 h 159"/>
              <a:gd name="T48" fmla="*/ 153 w 257"/>
              <a:gd name="T49" fmla="*/ 143 h 159"/>
              <a:gd name="T50" fmla="*/ 67 w 257"/>
              <a:gd name="T51" fmla="*/ 143 h 159"/>
              <a:gd name="T52" fmla="*/ 67 w 257"/>
              <a:gd name="T53" fmla="*/ 132 h 159"/>
              <a:gd name="T54" fmla="*/ 119 w 257"/>
              <a:gd name="T55" fmla="*/ 132 h 159"/>
              <a:gd name="T56" fmla="*/ 125 w 257"/>
              <a:gd name="T57" fmla="*/ 127 h 159"/>
              <a:gd name="T58" fmla="*/ 119 w 257"/>
              <a:gd name="T59" fmla="*/ 122 h 159"/>
              <a:gd name="T60" fmla="*/ 63 w 257"/>
              <a:gd name="T61" fmla="*/ 122 h 159"/>
              <a:gd name="T62" fmla="*/ 62 w 257"/>
              <a:gd name="T63" fmla="*/ 121 h 159"/>
              <a:gd name="T64" fmla="*/ 16 w 257"/>
              <a:gd name="T65" fmla="*/ 39 h 159"/>
              <a:gd name="T66" fmla="*/ 145 w 257"/>
              <a:gd name="T67" fmla="*/ 39 h 159"/>
              <a:gd name="T68" fmla="*/ 150 w 257"/>
              <a:gd name="T69" fmla="*/ 34 h 159"/>
              <a:gd name="T70" fmla="*/ 145 w 257"/>
              <a:gd name="T71" fmla="*/ 28 h 159"/>
              <a:gd name="T72" fmla="*/ 16 w 257"/>
              <a:gd name="T73" fmla="*/ 28 h 159"/>
              <a:gd name="T74" fmla="*/ 16 w 257"/>
              <a:gd name="T75" fmla="*/ 16 h 159"/>
              <a:gd name="T76" fmla="*/ 204 w 257"/>
              <a:gd name="T77" fmla="*/ 16 h 159"/>
              <a:gd name="T78" fmla="*/ 204 w 257"/>
              <a:gd name="T79" fmla="*/ 28 h 159"/>
              <a:gd name="T80" fmla="*/ 174 w 257"/>
              <a:gd name="T81" fmla="*/ 28 h 159"/>
              <a:gd name="T82" fmla="*/ 169 w 257"/>
              <a:gd name="T83" fmla="*/ 34 h 159"/>
              <a:gd name="T84" fmla="*/ 174 w 257"/>
              <a:gd name="T85" fmla="*/ 39 h 159"/>
              <a:gd name="T86" fmla="*/ 203 w 257"/>
              <a:gd name="T87" fmla="*/ 39 h 159"/>
              <a:gd name="T88" fmla="*/ 158 w 257"/>
              <a:gd name="T89" fmla="*/ 121 h 159"/>
              <a:gd name="T90" fmla="*/ 238 w 257"/>
              <a:gd name="T91" fmla="*/ 66 h 159"/>
              <a:gd name="T92" fmla="*/ 211 w 257"/>
              <a:gd name="T93" fmla="*/ 90 h 159"/>
              <a:gd name="T94" fmla="*/ 220 w 257"/>
              <a:gd name="T95" fmla="*/ 41 h 159"/>
              <a:gd name="T96" fmla="*/ 224 w 257"/>
              <a:gd name="T97" fmla="*/ 40 h 159"/>
              <a:gd name="T98" fmla="*/ 238 w 257"/>
              <a:gd name="T99" fmla="*/ 48 h 159"/>
              <a:gd name="T100" fmla="*/ 238 w 257"/>
              <a:gd name="T101" fmla="*/ 66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57" h="159">
                <a:moveTo>
                  <a:pt x="253" y="41"/>
                </a:moveTo>
                <a:cubicBezTo>
                  <a:pt x="248" y="31"/>
                  <a:pt x="237" y="24"/>
                  <a:pt x="224" y="24"/>
                </a:cubicBezTo>
                <a:cubicBezTo>
                  <a:pt x="223" y="24"/>
                  <a:pt x="221" y="24"/>
                  <a:pt x="220" y="25"/>
                </a:cubicBezTo>
                <a:cubicBezTo>
                  <a:pt x="220" y="20"/>
                  <a:pt x="220" y="16"/>
                  <a:pt x="220" y="12"/>
                </a:cubicBezTo>
                <a:cubicBezTo>
                  <a:pt x="220" y="8"/>
                  <a:pt x="220" y="8"/>
                  <a:pt x="220" y="8"/>
                </a:cubicBezTo>
                <a:cubicBezTo>
                  <a:pt x="220" y="3"/>
                  <a:pt x="216" y="0"/>
                  <a:pt x="212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7"/>
                  <a:pt x="0" y="108"/>
                  <a:pt x="51" y="134"/>
                </a:cubicBezTo>
                <a:cubicBezTo>
                  <a:pt x="51" y="151"/>
                  <a:pt x="51" y="151"/>
                  <a:pt x="51" y="151"/>
                </a:cubicBezTo>
                <a:cubicBezTo>
                  <a:pt x="51" y="155"/>
                  <a:pt x="54" y="159"/>
                  <a:pt x="59" y="159"/>
                </a:cubicBezTo>
                <a:cubicBezTo>
                  <a:pt x="161" y="159"/>
                  <a:pt x="161" y="159"/>
                  <a:pt x="161" y="159"/>
                </a:cubicBezTo>
                <a:cubicBezTo>
                  <a:pt x="165" y="159"/>
                  <a:pt x="169" y="155"/>
                  <a:pt x="169" y="151"/>
                </a:cubicBezTo>
                <a:cubicBezTo>
                  <a:pt x="169" y="134"/>
                  <a:pt x="169" y="134"/>
                  <a:pt x="169" y="134"/>
                </a:cubicBezTo>
                <a:cubicBezTo>
                  <a:pt x="180" y="128"/>
                  <a:pt x="189" y="121"/>
                  <a:pt x="195" y="114"/>
                </a:cubicBezTo>
                <a:cubicBezTo>
                  <a:pt x="225" y="104"/>
                  <a:pt x="245" y="91"/>
                  <a:pt x="252" y="73"/>
                </a:cubicBezTo>
                <a:cubicBezTo>
                  <a:pt x="257" y="62"/>
                  <a:pt x="257" y="50"/>
                  <a:pt x="253" y="41"/>
                </a:cubicBezTo>
                <a:close/>
                <a:moveTo>
                  <a:pt x="158" y="121"/>
                </a:moveTo>
                <a:cubicBezTo>
                  <a:pt x="157" y="121"/>
                  <a:pt x="157" y="122"/>
                  <a:pt x="157" y="122"/>
                </a:cubicBezTo>
                <a:cubicBezTo>
                  <a:pt x="146" y="122"/>
                  <a:pt x="146" y="122"/>
                  <a:pt x="146" y="122"/>
                </a:cubicBezTo>
                <a:cubicBezTo>
                  <a:pt x="143" y="122"/>
                  <a:pt x="141" y="124"/>
                  <a:pt x="141" y="127"/>
                </a:cubicBezTo>
                <a:cubicBezTo>
                  <a:pt x="141" y="130"/>
                  <a:pt x="143" y="132"/>
                  <a:pt x="146" y="132"/>
                </a:cubicBezTo>
                <a:cubicBezTo>
                  <a:pt x="153" y="132"/>
                  <a:pt x="153" y="132"/>
                  <a:pt x="153" y="132"/>
                </a:cubicBezTo>
                <a:cubicBezTo>
                  <a:pt x="153" y="143"/>
                  <a:pt x="153" y="143"/>
                  <a:pt x="153" y="143"/>
                </a:cubicBezTo>
                <a:cubicBezTo>
                  <a:pt x="67" y="143"/>
                  <a:pt x="67" y="143"/>
                  <a:pt x="67" y="143"/>
                </a:cubicBezTo>
                <a:cubicBezTo>
                  <a:pt x="67" y="132"/>
                  <a:pt x="67" y="132"/>
                  <a:pt x="67" y="132"/>
                </a:cubicBezTo>
                <a:cubicBezTo>
                  <a:pt x="119" y="132"/>
                  <a:pt x="119" y="132"/>
                  <a:pt x="119" y="132"/>
                </a:cubicBezTo>
                <a:cubicBezTo>
                  <a:pt x="122" y="132"/>
                  <a:pt x="125" y="130"/>
                  <a:pt x="125" y="127"/>
                </a:cubicBezTo>
                <a:cubicBezTo>
                  <a:pt x="125" y="124"/>
                  <a:pt x="122" y="122"/>
                  <a:pt x="119" y="122"/>
                </a:cubicBezTo>
                <a:cubicBezTo>
                  <a:pt x="63" y="122"/>
                  <a:pt x="63" y="122"/>
                  <a:pt x="63" y="122"/>
                </a:cubicBezTo>
                <a:cubicBezTo>
                  <a:pt x="63" y="122"/>
                  <a:pt x="62" y="121"/>
                  <a:pt x="62" y="121"/>
                </a:cubicBezTo>
                <a:cubicBezTo>
                  <a:pt x="25" y="105"/>
                  <a:pt x="18" y="74"/>
                  <a:pt x="16" y="39"/>
                </a:cubicBezTo>
                <a:cubicBezTo>
                  <a:pt x="145" y="39"/>
                  <a:pt x="145" y="39"/>
                  <a:pt x="145" y="39"/>
                </a:cubicBezTo>
                <a:cubicBezTo>
                  <a:pt x="148" y="39"/>
                  <a:pt x="150" y="37"/>
                  <a:pt x="150" y="34"/>
                </a:cubicBezTo>
                <a:cubicBezTo>
                  <a:pt x="150" y="31"/>
                  <a:pt x="148" y="28"/>
                  <a:pt x="145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4"/>
                  <a:pt x="16" y="20"/>
                  <a:pt x="16" y="16"/>
                </a:cubicBezTo>
                <a:cubicBezTo>
                  <a:pt x="204" y="16"/>
                  <a:pt x="204" y="16"/>
                  <a:pt x="204" y="16"/>
                </a:cubicBezTo>
                <a:cubicBezTo>
                  <a:pt x="204" y="20"/>
                  <a:pt x="204" y="24"/>
                  <a:pt x="204" y="28"/>
                </a:cubicBezTo>
                <a:cubicBezTo>
                  <a:pt x="174" y="28"/>
                  <a:pt x="174" y="28"/>
                  <a:pt x="174" y="28"/>
                </a:cubicBezTo>
                <a:cubicBezTo>
                  <a:pt x="171" y="28"/>
                  <a:pt x="169" y="31"/>
                  <a:pt x="169" y="34"/>
                </a:cubicBezTo>
                <a:cubicBezTo>
                  <a:pt x="169" y="37"/>
                  <a:pt x="171" y="39"/>
                  <a:pt x="174" y="39"/>
                </a:cubicBezTo>
                <a:cubicBezTo>
                  <a:pt x="203" y="39"/>
                  <a:pt x="203" y="39"/>
                  <a:pt x="203" y="39"/>
                </a:cubicBezTo>
                <a:cubicBezTo>
                  <a:pt x="202" y="74"/>
                  <a:pt x="195" y="105"/>
                  <a:pt x="158" y="121"/>
                </a:cubicBezTo>
                <a:close/>
                <a:moveTo>
                  <a:pt x="238" y="66"/>
                </a:moveTo>
                <a:cubicBezTo>
                  <a:pt x="235" y="73"/>
                  <a:pt x="228" y="82"/>
                  <a:pt x="211" y="90"/>
                </a:cubicBezTo>
                <a:cubicBezTo>
                  <a:pt x="218" y="74"/>
                  <a:pt x="219" y="57"/>
                  <a:pt x="220" y="41"/>
                </a:cubicBezTo>
                <a:cubicBezTo>
                  <a:pt x="221" y="40"/>
                  <a:pt x="223" y="40"/>
                  <a:pt x="224" y="40"/>
                </a:cubicBezTo>
                <a:cubicBezTo>
                  <a:pt x="234" y="40"/>
                  <a:pt x="237" y="46"/>
                  <a:pt x="238" y="48"/>
                </a:cubicBezTo>
                <a:cubicBezTo>
                  <a:pt x="240" y="52"/>
                  <a:pt x="241" y="59"/>
                  <a:pt x="238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6942057" y="2124611"/>
            <a:ext cx="919304" cy="706001"/>
          </a:xfrm>
          <a:custGeom>
            <a:avLst/>
            <a:gdLst>
              <a:gd name="T0" fmla="*/ 181 w 256"/>
              <a:gd name="T1" fmla="*/ 27 h 196"/>
              <a:gd name="T2" fmla="*/ 156 w 256"/>
              <a:gd name="T3" fmla="*/ 0 h 196"/>
              <a:gd name="T4" fmla="*/ 75 w 256"/>
              <a:gd name="T5" fmla="*/ 25 h 196"/>
              <a:gd name="T6" fmla="*/ 25 w 256"/>
              <a:gd name="T7" fmla="*/ 27 h 196"/>
              <a:gd name="T8" fmla="*/ 0 w 256"/>
              <a:gd name="T9" fmla="*/ 171 h 196"/>
              <a:gd name="T10" fmla="*/ 231 w 256"/>
              <a:gd name="T11" fmla="*/ 196 h 196"/>
              <a:gd name="T12" fmla="*/ 256 w 256"/>
              <a:gd name="T13" fmla="*/ 52 h 196"/>
              <a:gd name="T14" fmla="*/ 91 w 256"/>
              <a:gd name="T15" fmla="*/ 25 h 196"/>
              <a:gd name="T16" fmla="*/ 156 w 256"/>
              <a:gd name="T17" fmla="*/ 16 h 196"/>
              <a:gd name="T18" fmla="*/ 165 w 256"/>
              <a:gd name="T19" fmla="*/ 27 h 196"/>
              <a:gd name="T20" fmla="*/ 91 w 256"/>
              <a:gd name="T21" fmla="*/ 25 h 196"/>
              <a:gd name="T22" fmla="*/ 231 w 256"/>
              <a:gd name="T23" fmla="*/ 43 h 196"/>
              <a:gd name="T24" fmla="*/ 240 w 256"/>
              <a:gd name="T25" fmla="*/ 69 h 196"/>
              <a:gd name="T26" fmla="*/ 227 w 256"/>
              <a:gd name="T27" fmla="*/ 84 h 196"/>
              <a:gd name="T28" fmla="*/ 148 w 256"/>
              <a:gd name="T29" fmla="*/ 85 h 196"/>
              <a:gd name="T30" fmla="*/ 90 w 256"/>
              <a:gd name="T31" fmla="*/ 100 h 196"/>
              <a:gd name="T32" fmla="*/ 16 w 256"/>
              <a:gd name="T33" fmla="*/ 72 h 196"/>
              <a:gd name="T34" fmla="*/ 25 w 256"/>
              <a:gd name="T35" fmla="*/ 43 h 196"/>
              <a:gd name="T36" fmla="*/ 155 w 256"/>
              <a:gd name="T37" fmla="*/ 112 h 196"/>
              <a:gd name="T38" fmla="*/ 108 w 256"/>
              <a:gd name="T39" fmla="*/ 117 h 196"/>
              <a:gd name="T40" fmla="*/ 101 w 256"/>
              <a:gd name="T41" fmla="*/ 101 h 196"/>
              <a:gd name="T42" fmla="*/ 148 w 256"/>
              <a:gd name="T43" fmla="*/ 96 h 196"/>
              <a:gd name="T44" fmla="*/ 231 w 256"/>
              <a:gd name="T45" fmla="*/ 180 h 196"/>
              <a:gd name="T46" fmla="*/ 16 w 256"/>
              <a:gd name="T47" fmla="*/ 171 h 196"/>
              <a:gd name="T48" fmla="*/ 27 w 256"/>
              <a:gd name="T49" fmla="*/ 172 h 196"/>
              <a:gd name="T50" fmla="*/ 183 w 256"/>
              <a:gd name="T51" fmla="*/ 167 h 196"/>
              <a:gd name="T52" fmla="*/ 27 w 256"/>
              <a:gd name="T53" fmla="*/ 161 h 196"/>
              <a:gd name="T54" fmla="*/ 16 w 256"/>
              <a:gd name="T55" fmla="*/ 90 h 196"/>
              <a:gd name="T56" fmla="*/ 25 w 256"/>
              <a:gd name="T57" fmla="*/ 94 h 196"/>
              <a:gd name="T58" fmla="*/ 90 w 256"/>
              <a:gd name="T59" fmla="*/ 112 h 196"/>
              <a:gd name="T60" fmla="*/ 148 w 256"/>
              <a:gd name="T61" fmla="*/ 128 h 196"/>
              <a:gd name="T62" fmla="*/ 166 w 256"/>
              <a:gd name="T63" fmla="*/ 111 h 196"/>
              <a:gd name="T64" fmla="*/ 231 w 256"/>
              <a:gd name="T65" fmla="*/ 94 h 196"/>
              <a:gd name="T66" fmla="*/ 240 w 256"/>
              <a:gd name="T67" fmla="*/ 152 h 196"/>
              <a:gd name="T68" fmla="*/ 203 w 256"/>
              <a:gd name="T69" fmla="*/ 161 h 196"/>
              <a:gd name="T70" fmla="*/ 203 w 256"/>
              <a:gd name="T71" fmla="*/ 172 h 196"/>
              <a:gd name="T72" fmla="*/ 240 w 256"/>
              <a:gd name="T73" fmla="*/ 169 h 196"/>
              <a:gd name="T74" fmla="*/ 231 w 256"/>
              <a:gd name="T75" fmla="*/ 180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6" h="196">
                <a:moveTo>
                  <a:pt x="231" y="27"/>
                </a:moveTo>
                <a:cubicBezTo>
                  <a:pt x="181" y="27"/>
                  <a:pt x="181" y="27"/>
                  <a:pt x="181" y="27"/>
                </a:cubicBezTo>
                <a:cubicBezTo>
                  <a:pt x="181" y="25"/>
                  <a:pt x="181" y="25"/>
                  <a:pt x="181" y="25"/>
                </a:cubicBezTo>
                <a:cubicBezTo>
                  <a:pt x="181" y="12"/>
                  <a:pt x="170" y="0"/>
                  <a:pt x="156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86" y="0"/>
                  <a:pt x="75" y="12"/>
                  <a:pt x="75" y="25"/>
                </a:cubicBezTo>
                <a:cubicBezTo>
                  <a:pt x="75" y="27"/>
                  <a:pt x="75" y="27"/>
                  <a:pt x="75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11" y="27"/>
                  <a:pt x="0" y="38"/>
                  <a:pt x="0" y="52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5"/>
                  <a:pt x="11" y="196"/>
                  <a:pt x="25" y="196"/>
                </a:cubicBezTo>
                <a:cubicBezTo>
                  <a:pt x="231" y="196"/>
                  <a:pt x="231" y="196"/>
                  <a:pt x="231" y="196"/>
                </a:cubicBezTo>
                <a:cubicBezTo>
                  <a:pt x="245" y="196"/>
                  <a:pt x="256" y="185"/>
                  <a:pt x="256" y="171"/>
                </a:cubicBezTo>
                <a:cubicBezTo>
                  <a:pt x="256" y="52"/>
                  <a:pt x="256" y="52"/>
                  <a:pt x="256" y="52"/>
                </a:cubicBezTo>
                <a:cubicBezTo>
                  <a:pt x="256" y="38"/>
                  <a:pt x="245" y="27"/>
                  <a:pt x="231" y="27"/>
                </a:cubicBezTo>
                <a:close/>
                <a:moveTo>
                  <a:pt x="91" y="25"/>
                </a:moveTo>
                <a:cubicBezTo>
                  <a:pt x="91" y="20"/>
                  <a:pt x="95" y="16"/>
                  <a:pt x="100" y="16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61" y="16"/>
                  <a:pt x="165" y="20"/>
                  <a:pt x="165" y="25"/>
                </a:cubicBezTo>
                <a:cubicBezTo>
                  <a:pt x="165" y="27"/>
                  <a:pt x="165" y="27"/>
                  <a:pt x="165" y="27"/>
                </a:cubicBezTo>
                <a:cubicBezTo>
                  <a:pt x="91" y="27"/>
                  <a:pt x="91" y="27"/>
                  <a:pt x="91" y="27"/>
                </a:cubicBezTo>
                <a:lnTo>
                  <a:pt x="91" y="25"/>
                </a:lnTo>
                <a:close/>
                <a:moveTo>
                  <a:pt x="25" y="43"/>
                </a:moveTo>
                <a:cubicBezTo>
                  <a:pt x="231" y="43"/>
                  <a:pt x="231" y="43"/>
                  <a:pt x="231" y="43"/>
                </a:cubicBezTo>
                <a:cubicBezTo>
                  <a:pt x="236" y="43"/>
                  <a:pt x="240" y="47"/>
                  <a:pt x="240" y="52"/>
                </a:cubicBezTo>
                <a:cubicBezTo>
                  <a:pt x="240" y="69"/>
                  <a:pt x="240" y="69"/>
                  <a:pt x="240" y="69"/>
                </a:cubicBezTo>
                <a:cubicBezTo>
                  <a:pt x="240" y="69"/>
                  <a:pt x="240" y="70"/>
                  <a:pt x="240" y="70"/>
                </a:cubicBezTo>
                <a:cubicBezTo>
                  <a:pt x="240" y="75"/>
                  <a:pt x="238" y="80"/>
                  <a:pt x="227" y="84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165" y="91"/>
                  <a:pt x="157" y="85"/>
                  <a:pt x="14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99" y="85"/>
                  <a:pt x="91" y="91"/>
                  <a:pt x="90" y="100"/>
                </a:cubicBezTo>
                <a:cubicBezTo>
                  <a:pt x="28" y="84"/>
                  <a:pt x="28" y="84"/>
                  <a:pt x="28" y="84"/>
                </a:cubicBezTo>
                <a:cubicBezTo>
                  <a:pt x="19" y="81"/>
                  <a:pt x="16" y="76"/>
                  <a:pt x="16" y="7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47"/>
                  <a:pt x="20" y="43"/>
                  <a:pt x="25" y="43"/>
                </a:cubicBezTo>
                <a:close/>
                <a:moveTo>
                  <a:pt x="155" y="101"/>
                </a:moveTo>
                <a:cubicBezTo>
                  <a:pt x="155" y="112"/>
                  <a:pt x="155" y="112"/>
                  <a:pt x="155" y="112"/>
                </a:cubicBezTo>
                <a:cubicBezTo>
                  <a:pt x="155" y="115"/>
                  <a:pt x="152" y="117"/>
                  <a:pt x="148" y="117"/>
                </a:cubicBezTo>
                <a:cubicBezTo>
                  <a:pt x="108" y="117"/>
                  <a:pt x="108" y="117"/>
                  <a:pt x="108" y="117"/>
                </a:cubicBezTo>
                <a:cubicBezTo>
                  <a:pt x="104" y="117"/>
                  <a:pt x="101" y="115"/>
                  <a:pt x="101" y="112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98"/>
                  <a:pt x="104" y="96"/>
                  <a:pt x="108" y="96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52" y="96"/>
                  <a:pt x="155" y="98"/>
                  <a:pt x="155" y="101"/>
                </a:cubicBezTo>
                <a:close/>
                <a:moveTo>
                  <a:pt x="231" y="180"/>
                </a:moveTo>
                <a:cubicBezTo>
                  <a:pt x="25" y="180"/>
                  <a:pt x="25" y="180"/>
                  <a:pt x="25" y="180"/>
                </a:cubicBezTo>
                <a:cubicBezTo>
                  <a:pt x="20" y="180"/>
                  <a:pt x="16" y="176"/>
                  <a:pt x="16" y="171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19" y="171"/>
                  <a:pt x="23" y="172"/>
                  <a:pt x="27" y="172"/>
                </a:cubicBezTo>
                <a:cubicBezTo>
                  <a:pt x="177" y="172"/>
                  <a:pt x="177" y="172"/>
                  <a:pt x="177" y="172"/>
                </a:cubicBezTo>
                <a:cubicBezTo>
                  <a:pt x="180" y="172"/>
                  <a:pt x="183" y="169"/>
                  <a:pt x="183" y="167"/>
                </a:cubicBezTo>
                <a:cubicBezTo>
                  <a:pt x="183" y="164"/>
                  <a:pt x="180" y="161"/>
                  <a:pt x="177" y="161"/>
                </a:cubicBezTo>
                <a:cubicBezTo>
                  <a:pt x="27" y="161"/>
                  <a:pt x="27" y="161"/>
                  <a:pt x="27" y="161"/>
                </a:cubicBezTo>
                <a:cubicBezTo>
                  <a:pt x="22" y="161"/>
                  <a:pt x="17" y="157"/>
                  <a:pt x="16" y="152"/>
                </a:cubicBezTo>
                <a:cubicBezTo>
                  <a:pt x="16" y="90"/>
                  <a:pt x="16" y="90"/>
                  <a:pt x="16" y="90"/>
                </a:cubicBezTo>
                <a:cubicBezTo>
                  <a:pt x="18" y="91"/>
                  <a:pt x="21" y="93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90" y="121"/>
                  <a:pt x="98" y="128"/>
                  <a:pt x="10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8" y="128"/>
                  <a:pt x="166" y="121"/>
                  <a:pt x="166" y="112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230" y="94"/>
                  <a:pt x="230" y="94"/>
                  <a:pt x="230" y="94"/>
                </a:cubicBezTo>
                <a:cubicBezTo>
                  <a:pt x="230" y="94"/>
                  <a:pt x="231" y="94"/>
                  <a:pt x="231" y="94"/>
                </a:cubicBezTo>
                <a:cubicBezTo>
                  <a:pt x="234" y="93"/>
                  <a:pt x="237" y="91"/>
                  <a:pt x="240" y="90"/>
                </a:cubicBezTo>
                <a:cubicBezTo>
                  <a:pt x="240" y="152"/>
                  <a:pt x="240" y="152"/>
                  <a:pt x="240" y="152"/>
                </a:cubicBezTo>
                <a:cubicBezTo>
                  <a:pt x="239" y="157"/>
                  <a:pt x="234" y="161"/>
                  <a:pt x="229" y="161"/>
                </a:cubicBezTo>
                <a:cubicBezTo>
                  <a:pt x="203" y="161"/>
                  <a:pt x="203" y="161"/>
                  <a:pt x="203" y="161"/>
                </a:cubicBezTo>
                <a:cubicBezTo>
                  <a:pt x="200" y="161"/>
                  <a:pt x="198" y="164"/>
                  <a:pt x="198" y="167"/>
                </a:cubicBezTo>
                <a:cubicBezTo>
                  <a:pt x="198" y="169"/>
                  <a:pt x="200" y="172"/>
                  <a:pt x="203" y="172"/>
                </a:cubicBezTo>
                <a:cubicBezTo>
                  <a:pt x="229" y="172"/>
                  <a:pt x="229" y="172"/>
                  <a:pt x="229" y="172"/>
                </a:cubicBezTo>
                <a:cubicBezTo>
                  <a:pt x="233" y="172"/>
                  <a:pt x="237" y="171"/>
                  <a:pt x="240" y="169"/>
                </a:cubicBezTo>
                <a:cubicBezTo>
                  <a:pt x="240" y="171"/>
                  <a:pt x="240" y="171"/>
                  <a:pt x="240" y="171"/>
                </a:cubicBezTo>
                <a:cubicBezTo>
                  <a:pt x="240" y="176"/>
                  <a:pt x="236" y="180"/>
                  <a:pt x="231" y="180"/>
                </a:cubicBezTo>
                <a:close/>
              </a:path>
            </a:pathLst>
          </a:custGeom>
          <a:solidFill>
            <a:srgbClr val="CAD0D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16"/>
          <p:cNvGrpSpPr>
            <a:grpSpLocks noChangeAspect="1"/>
          </p:cNvGrpSpPr>
          <p:nvPr/>
        </p:nvGrpSpPr>
        <p:grpSpPr bwMode="auto">
          <a:xfrm>
            <a:off x="9658241" y="2456764"/>
            <a:ext cx="704920" cy="811845"/>
            <a:chOff x="4720" y="688"/>
            <a:chExt cx="534" cy="615"/>
          </a:xfrm>
          <a:solidFill>
            <a:schemeClr val="bg1"/>
          </a:solidFill>
          <a:effectLst/>
        </p:grpSpPr>
        <p:sp>
          <p:nvSpPr>
            <p:cNvPr id="16" name="Freeform 17"/>
            <p:cNvSpPr>
              <a:spLocks noEditPoints="1"/>
            </p:cNvSpPr>
            <p:nvPr/>
          </p:nvSpPr>
          <p:spPr bwMode="auto">
            <a:xfrm>
              <a:off x="4737" y="970"/>
              <a:ext cx="517" cy="218"/>
            </a:xfrm>
            <a:custGeom>
              <a:avLst/>
              <a:gdLst>
                <a:gd name="T0" fmla="*/ 208 w 216"/>
                <a:gd name="T1" fmla="*/ 14 h 91"/>
                <a:gd name="T2" fmla="*/ 185 w 216"/>
                <a:gd name="T3" fmla="*/ 14 h 91"/>
                <a:gd name="T4" fmla="*/ 181 w 216"/>
                <a:gd name="T5" fmla="*/ 14 h 91"/>
                <a:gd name="T6" fmla="*/ 163 w 216"/>
                <a:gd name="T7" fmla="*/ 23 h 91"/>
                <a:gd name="T8" fmla="*/ 163 w 216"/>
                <a:gd name="T9" fmla="*/ 8 h 91"/>
                <a:gd name="T10" fmla="*/ 155 w 216"/>
                <a:gd name="T11" fmla="*/ 0 h 91"/>
                <a:gd name="T12" fmla="*/ 8 w 216"/>
                <a:gd name="T13" fmla="*/ 0 h 91"/>
                <a:gd name="T14" fmla="*/ 0 w 216"/>
                <a:gd name="T15" fmla="*/ 8 h 91"/>
                <a:gd name="T16" fmla="*/ 0 w 216"/>
                <a:gd name="T17" fmla="*/ 35 h 91"/>
                <a:gd name="T18" fmla="*/ 8 w 216"/>
                <a:gd name="T19" fmla="*/ 43 h 91"/>
                <a:gd name="T20" fmla="*/ 24 w 216"/>
                <a:gd name="T21" fmla="*/ 43 h 91"/>
                <a:gd name="T22" fmla="*/ 24 w 216"/>
                <a:gd name="T23" fmla="*/ 83 h 91"/>
                <a:gd name="T24" fmla="*/ 32 w 216"/>
                <a:gd name="T25" fmla="*/ 91 h 91"/>
                <a:gd name="T26" fmla="*/ 155 w 216"/>
                <a:gd name="T27" fmla="*/ 91 h 91"/>
                <a:gd name="T28" fmla="*/ 163 w 216"/>
                <a:gd name="T29" fmla="*/ 83 h 91"/>
                <a:gd name="T30" fmla="*/ 163 w 216"/>
                <a:gd name="T31" fmla="*/ 72 h 91"/>
                <a:gd name="T32" fmla="*/ 181 w 216"/>
                <a:gd name="T33" fmla="*/ 80 h 91"/>
                <a:gd name="T34" fmla="*/ 185 w 216"/>
                <a:gd name="T35" fmla="*/ 81 h 91"/>
                <a:gd name="T36" fmla="*/ 208 w 216"/>
                <a:gd name="T37" fmla="*/ 81 h 91"/>
                <a:gd name="T38" fmla="*/ 216 w 216"/>
                <a:gd name="T39" fmla="*/ 73 h 91"/>
                <a:gd name="T40" fmla="*/ 216 w 216"/>
                <a:gd name="T41" fmla="*/ 22 h 91"/>
                <a:gd name="T42" fmla="*/ 208 w 216"/>
                <a:gd name="T43" fmla="*/ 14 h 91"/>
                <a:gd name="T44" fmla="*/ 40 w 216"/>
                <a:gd name="T45" fmla="*/ 75 h 91"/>
                <a:gd name="T46" fmla="*/ 40 w 216"/>
                <a:gd name="T47" fmla="*/ 37 h 91"/>
                <a:gd name="T48" fmla="*/ 106 w 216"/>
                <a:gd name="T49" fmla="*/ 37 h 91"/>
                <a:gd name="T50" fmla="*/ 112 w 216"/>
                <a:gd name="T51" fmla="*/ 32 h 91"/>
                <a:gd name="T52" fmla="*/ 106 w 216"/>
                <a:gd name="T53" fmla="*/ 27 h 91"/>
                <a:gd name="T54" fmla="*/ 16 w 216"/>
                <a:gd name="T55" fmla="*/ 27 h 91"/>
                <a:gd name="T56" fmla="*/ 16 w 216"/>
                <a:gd name="T57" fmla="*/ 16 h 91"/>
                <a:gd name="T58" fmla="*/ 147 w 216"/>
                <a:gd name="T59" fmla="*/ 16 h 91"/>
                <a:gd name="T60" fmla="*/ 147 w 216"/>
                <a:gd name="T61" fmla="*/ 27 h 91"/>
                <a:gd name="T62" fmla="*/ 131 w 216"/>
                <a:gd name="T63" fmla="*/ 27 h 91"/>
                <a:gd name="T64" fmla="*/ 125 w 216"/>
                <a:gd name="T65" fmla="*/ 32 h 91"/>
                <a:gd name="T66" fmla="*/ 131 w 216"/>
                <a:gd name="T67" fmla="*/ 37 h 91"/>
                <a:gd name="T68" fmla="*/ 147 w 216"/>
                <a:gd name="T69" fmla="*/ 37 h 91"/>
                <a:gd name="T70" fmla="*/ 147 w 216"/>
                <a:gd name="T71" fmla="*/ 75 h 91"/>
                <a:gd name="T72" fmla="*/ 40 w 216"/>
                <a:gd name="T73" fmla="*/ 75 h 91"/>
                <a:gd name="T74" fmla="*/ 200 w 216"/>
                <a:gd name="T75" fmla="*/ 65 h 91"/>
                <a:gd name="T76" fmla="*/ 189 w 216"/>
                <a:gd name="T77" fmla="*/ 65 h 91"/>
                <a:gd name="T78" fmla="*/ 189 w 216"/>
                <a:gd name="T79" fmla="*/ 45 h 91"/>
                <a:gd name="T80" fmla="*/ 184 w 216"/>
                <a:gd name="T81" fmla="*/ 40 h 91"/>
                <a:gd name="T82" fmla="*/ 178 w 216"/>
                <a:gd name="T83" fmla="*/ 45 h 91"/>
                <a:gd name="T84" fmla="*/ 178 w 216"/>
                <a:gd name="T85" fmla="*/ 61 h 91"/>
                <a:gd name="T86" fmla="*/ 166 w 216"/>
                <a:gd name="T87" fmla="*/ 56 h 91"/>
                <a:gd name="T88" fmla="*/ 166 w 216"/>
                <a:gd name="T89" fmla="*/ 39 h 91"/>
                <a:gd name="T90" fmla="*/ 187 w 216"/>
                <a:gd name="T91" fmla="*/ 30 h 91"/>
                <a:gd name="T92" fmla="*/ 200 w 216"/>
                <a:gd name="T93" fmla="*/ 30 h 91"/>
                <a:gd name="T94" fmla="*/ 200 w 216"/>
                <a:gd name="T95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6" h="91">
                  <a:moveTo>
                    <a:pt x="208" y="14"/>
                  </a:moveTo>
                  <a:cubicBezTo>
                    <a:pt x="185" y="14"/>
                    <a:pt x="185" y="14"/>
                    <a:pt x="185" y="14"/>
                  </a:cubicBezTo>
                  <a:cubicBezTo>
                    <a:pt x="184" y="14"/>
                    <a:pt x="183" y="14"/>
                    <a:pt x="181" y="14"/>
                  </a:cubicBezTo>
                  <a:cubicBezTo>
                    <a:pt x="163" y="23"/>
                    <a:pt x="163" y="23"/>
                    <a:pt x="163" y="23"/>
                  </a:cubicBezTo>
                  <a:cubicBezTo>
                    <a:pt x="163" y="8"/>
                    <a:pt x="163" y="8"/>
                    <a:pt x="163" y="8"/>
                  </a:cubicBezTo>
                  <a:cubicBezTo>
                    <a:pt x="163" y="4"/>
                    <a:pt x="159" y="0"/>
                    <a:pt x="15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0"/>
                    <a:pt x="3" y="43"/>
                    <a:pt x="8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83"/>
                    <a:pt x="24" y="83"/>
                    <a:pt x="24" y="83"/>
                  </a:cubicBezTo>
                  <a:cubicBezTo>
                    <a:pt x="24" y="87"/>
                    <a:pt x="28" y="91"/>
                    <a:pt x="32" y="91"/>
                  </a:cubicBezTo>
                  <a:cubicBezTo>
                    <a:pt x="155" y="91"/>
                    <a:pt x="155" y="91"/>
                    <a:pt x="155" y="91"/>
                  </a:cubicBezTo>
                  <a:cubicBezTo>
                    <a:pt x="159" y="91"/>
                    <a:pt x="163" y="87"/>
                    <a:pt x="163" y="83"/>
                  </a:cubicBezTo>
                  <a:cubicBezTo>
                    <a:pt x="163" y="72"/>
                    <a:pt x="163" y="72"/>
                    <a:pt x="163" y="72"/>
                  </a:cubicBezTo>
                  <a:cubicBezTo>
                    <a:pt x="181" y="80"/>
                    <a:pt x="181" y="80"/>
                    <a:pt x="181" y="80"/>
                  </a:cubicBezTo>
                  <a:cubicBezTo>
                    <a:pt x="183" y="81"/>
                    <a:pt x="184" y="81"/>
                    <a:pt x="185" y="81"/>
                  </a:cubicBezTo>
                  <a:cubicBezTo>
                    <a:pt x="208" y="81"/>
                    <a:pt x="208" y="81"/>
                    <a:pt x="208" y="81"/>
                  </a:cubicBezTo>
                  <a:cubicBezTo>
                    <a:pt x="213" y="81"/>
                    <a:pt x="216" y="78"/>
                    <a:pt x="216" y="73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16" y="17"/>
                    <a:pt x="213" y="14"/>
                    <a:pt x="208" y="14"/>
                  </a:cubicBezTo>
                  <a:close/>
                  <a:moveTo>
                    <a:pt x="40" y="75"/>
                  </a:moveTo>
                  <a:cubicBezTo>
                    <a:pt x="40" y="37"/>
                    <a:pt x="40" y="37"/>
                    <a:pt x="40" y="37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9" y="37"/>
                    <a:pt x="112" y="35"/>
                    <a:pt x="112" y="32"/>
                  </a:cubicBezTo>
                  <a:cubicBezTo>
                    <a:pt x="112" y="29"/>
                    <a:pt x="109" y="27"/>
                    <a:pt x="10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28" y="27"/>
                    <a:pt x="125" y="29"/>
                    <a:pt x="125" y="32"/>
                  </a:cubicBezTo>
                  <a:cubicBezTo>
                    <a:pt x="125" y="35"/>
                    <a:pt x="128" y="37"/>
                    <a:pt x="131" y="37"/>
                  </a:cubicBezTo>
                  <a:cubicBezTo>
                    <a:pt x="147" y="37"/>
                    <a:pt x="147" y="37"/>
                    <a:pt x="147" y="37"/>
                  </a:cubicBezTo>
                  <a:cubicBezTo>
                    <a:pt x="147" y="75"/>
                    <a:pt x="147" y="75"/>
                    <a:pt x="147" y="75"/>
                  </a:cubicBezTo>
                  <a:lnTo>
                    <a:pt x="40" y="75"/>
                  </a:lnTo>
                  <a:close/>
                  <a:moveTo>
                    <a:pt x="200" y="65"/>
                  </a:moveTo>
                  <a:cubicBezTo>
                    <a:pt x="189" y="65"/>
                    <a:pt x="189" y="65"/>
                    <a:pt x="189" y="65"/>
                  </a:cubicBezTo>
                  <a:cubicBezTo>
                    <a:pt x="189" y="45"/>
                    <a:pt x="189" y="45"/>
                    <a:pt x="189" y="45"/>
                  </a:cubicBezTo>
                  <a:cubicBezTo>
                    <a:pt x="189" y="43"/>
                    <a:pt x="187" y="40"/>
                    <a:pt x="184" y="40"/>
                  </a:cubicBezTo>
                  <a:cubicBezTo>
                    <a:pt x="181" y="40"/>
                    <a:pt x="178" y="43"/>
                    <a:pt x="178" y="45"/>
                  </a:cubicBezTo>
                  <a:cubicBezTo>
                    <a:pt x="178" y="61"/>
                    <a:pt x="178" y="61"/>
                    <a:pt x="178" y="61"/>
                  </a:cubicBezTo>
                  <a:cubicBezTo>
                    <a:pt x="166" y="56"/>
                    <a:pt x="166" y="56"/>
                    <a:pt x="166" y="56"/>
                  </a:cubicBezTo>
                  <a:cubicBezTo>
                    <a:pt x="166" y="39"/>
                    <a:pt x="166" y="39"/>
                    <a:pt x="166" y="39"/>
                  </a:cubicBezTo>
                  <a:cubicBezTo>
                    <a:pt x="187" y="30"/>
                    <a:pt x="187" y="30"/>
                    <a:pt x="187" y="30"/>
                  </a:cubicBezTo>
                  <a:cubicBezTo>
                    <a:pt x="200" y="30"/>
                    <a:pt x="200" y="30"/>
                    <a:pt x="200" y="30"/>
                  </a:cubicBezTo>
                  <a:lnTo>
                    <a:pt x="200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4881" y="1210"/>
              <a:ext cx="160" cy="93"/>
            </a:xfrm>
            <a:custGeom>
              <a:avLst/>
              <a:gdLst>
                <a:gd name="T0" fmla="*/ 39 w 67"/>
                <a:gd name="T1" fmla="*/ 3 h 39"/>
                <a:gd name="T2" fmla="*/ 28 w 67"/>
                <a:gd name="T3" fmla="*/ 3 h 39"/>
                <a:gd name="T4" fmla="*/ 4 w 67"/>
                <a:gd name="T5" fmla="*/ 24 h 39"/>
                <a:gd name="T6" fmla="*/ 3 w 67"/>
                <a:gd name="T7" fmla="*/ 35 h 39"/>
                <a:gd name="T8" fmla="*/ 14 w 67"/>
                <a:gd name="T9" fmla="*/ 36 h 39"/>
                <a:gd name="T10" fmla="*/ 33 w 67"/>
                <a:gd name="T11" fmla="*/ 19 h 39"/>
                <a:gd name="T12" fmla="*/ 53 w 67"/>
                <a:gd name="T13" fmla="*/ 36 h 39"/>
                <a:gd name="T14" fmla="*/ 58 w 67"/>
                <a:gd name="T15" fmla="*/ 38 h 39"/>
                <a:gd name="T16" fmla="*/ 64 w 67"/>
                <a:gd name="T17" fmla="*/ 35 h 39"/>
                <a:gd name="T18" fmla="*/ 63 w 67"/>
                <a:gd name="T19" fmla="*/ 24 h 39"/>
                <a:gd name="T20" fmla="*/ 39 w 67"/>
                <a:gd name="T21" fmla="*/ 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39">
                  <a:moveTo>
                    <a:pt x="39" y="3"/>
                  </a:moveTo>
                  <a:cubicBezTo>
                    <a:pt x="36" y="0"/>
                    <a:pt x="31" y="0"/>
                    <a:pt x="28" y="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0" y="27"/>
                    <a:pt x="0" y="32"/>
                    <a:pt x="3" y="35"/>
                  </a:cubicBezTo>
                  <a:cubicBezTo>
                    <a:pt x="6" y="39"/>
                    <a:pt x="11" y="39"/>
                    <a:pt x="14" y="36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5" y="37"/>
                    <a:pt x="56" y="38"/>
                    <a:pt x="58" y="38"/>
                  </a:cubicBezTo>
                  <a:cubicBezTo>
                    <a:pt x="60" y="38"/>
                    <a:pt x="63" y="37"/>
                    <a:pt x="64" y="35"/>
                  </a:cubicBezTo>
                  <a:cubicBezTo>
                    <a:pt x="67" y="32"/>
                    <a:pt x="67" y="27"/>
                    <a:pt x="63" y="24"/>
                  </a:cubicBezTo>
                  <a:lnTo>
                    <a:pt x="3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19"/>
            <p:cNvSpPr>
              <a:spLocks noEditPoints="1"/>
            </p:cNvSpPr>
            <p:nvPr/>
          </p:nvSpPr>
          <p:spPr bwMode="auto">
            <a:xfrm>
              <a:off x="4720" y="688"/>
              <a:ext cx="482" cy="258"/>
            </a:xfrm>
            <a:custGeom>
              <a:avLst/>
              <a:gdLst>
                <a:gd name="T0" fmla="*/ 54 w 201"/>
                <a:gd name="T1" fmla="*/ 108 h 108"/>
                <a:gd name="T2" fmla="*/ 100 w 201"/>
                <a:gd name="T3" fmla="*/ 82 h 108"/>
                <a:gd name="T4" fmla="*/ 147 w 201"/>
                <a:gd name="T5" fmla="*/ 108 h 108"/>
                <a:gd name="T6" fmla="*/ 201 w 201"/>
                <a:gd name="T7" fmla="*/ 54 h 108"/>
                <a:gd name="T8" fmla="*/ 147 w 201"/>
                <a:gd name="T9" fmla="*/ 0 h 108"/>
                <a:gd name="T10" fmla="*/ 100 w 201"/>
                <a:gd name="T11" fmla="*/ 26 h 108"/>
                <a:gd name="T12" fmla="*/ 54 w 201"/>
                <a:gd name="T13" fmla="*/ 0 h 108"/>
                <a:gd name="T14" fmla="*/ 0 w 201"/>
                <a:gd name="T15" fmla="*/ 54 h 108"/>
                <a:gd name="T16" fmla="*/ 54 w 201"/>
                <a:gd name="T17" fmla="*/ 108 h 108"/>
                <a:gd name="T18" fmla="*/ 147 w 201"/>
                <a:gd name="T19" fmla="*/ 16 h 108"/>
                <a:gd name="T20" fmla="*/ 185 w 201"/>
                <a:gd name="T21" fmla="*/ 54 h 108"/>
                <a:gd name="T22" fmla="*/ 147 w 201"/>
                <a:gd name="T23" fmla="*/ 92 h 108"/>
                <a:gd name="T24" fmla="*/ 108 w 201"/>
                <a:gd name="T25" fmla="*/ 54 h 108"/>
                <a:gd name="T26" fmla="*/ 147 w 201"/>
                <a:gd name="T27" fmla="*/ 16 h 108"/>
                <a:gd name="T28" fmla="*/ 54 w 201"/>
                <a:gd name="T29" fmla="*/ 16 h 108"/>
                <a:gd name="T30" fmla="*/ 92 w 201"/>
                <a:gd name="T31" fmla="*/ 54 h 108"/>
                <a:gd name="T32" fmla="*/ 54 w 201"/>
                <a:gd name="T33" fmla="*/ 92 h 108"/>
                <a:gd name="T34" fmla="*/ 16 w 201"/>
                <a:gd name="T35" fmla="*/ 54 h 108"/>
                <a:gd name="T36" fmla="*/ 54 w 201"/>
                <a:gd name="T37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108">
                  <a:moveTo>
                    <a:pt x="54" y="108"/>
                  </a:moveTo>
                  <a:cubicBezTo>
                    <a:pt x="74" y="108"/>
                    <a:pt x="91" y="98"/>
                    <a:pt x="100" y="82"/>
                  </a:cubicBezTo>
                  <a:cubicBezTo>
                    <a:pt x="110" y="98"/>
                    <a:pt x="127" y="108"/>
                    <a:pt x="147" y="108"/>
                  </a:cubicBezTo>
                  <a:cubicBezTo>
                    <a:pt x="176" y="108"/>
                    <a:pt x="201" y="84"/>
                    <a:pt x="201" y="54"/>
                  </a:cubicBezTo>
                  <a:cubicBezTo>
                    <a:pt x="201" y="24"/>
                    <a:pt x="176" y="0"/>
                    <a:pt x="147" y="0"/>
                  </a:cubicBezTo>
                  <a:cubicBezTo>
                    <a:pt x="127" y="0"/>
                    <a:pt x="110" y="10"/>
                    <a:pt x="100" y="26"/>
                  </a:cubicBezTo>
                  <a:cubicBezTo>
                    <a:pt x="91" y="10"/>
                    <a:pt x="7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lose/>
                  <a:moveTo>
                    <a:pt x="147" y="16"/>
                  </a:moveTo>
                  <a:cubicBezTo>
                    <a:pt x="168" y="16"/>
                    <a:pt x="185" y="33"/>
                    <a:pt x="185" y="54"/>
                  </a:cubicBezTo>
                  <a:cubicBezTo>
                    <a:pt x="185" y="75"/>
                    <a:pt x="168" y="92"/>
                    <a:pt x="147" y="92"/>
                  </a:cubicBezTo>
                  <a:cubicBezTo>
                    <a:pt x="126" y="92"/>
                    <a:pt x="108" y="75"/>
                    <a:pt x="108" y="54"/>
                  </a:cubicBezTo>
                  <a:cubicBezTo>
                    <a:pt x="108" y="33"/>
                    <a:pt x="126" y="16"/>
                    <a:pt x="147" y="16"/>
                  </a:cubicBezTo>
                  <a:close/>
                  <a:moveTo>
                    <a:pt x="54" y="16"/>
                  </a:moveTo>
                  <a:cubicBezTo>
                    <a:pt x="75" y="16"/>
                    <a:pt x="92" y="33"/>
                    <a:pt x="92" y="54"/>
                  </a:cubicBezTo>
                  <a:cubicBezTo>
                    <a:pt x="92" y="75"/>
                    <a:pt x="75" y="92"/>
                    <a:pt x="54" y="92"/>
                  </a:cubicBezTo>
                  <a:cubicBezTo>
                    <a:pt x="33" y="92"/>
                    <a:pt x="16" y="75"/>
                    <a:pt x="16" y="54"/>
                  </a:cubicBezTo>
                  <a:cubicBezTo>
                    <a:pt x="16" y="33"/>
                    <a:pt x="33" y="16"/>
                    <a:pt x="54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4809" y="777"/>
              <a:ext cx="81" cy="81"/>
            </a:xfrm>
            <a:custGeom>
              <a:avLst/>
              <a:gdLst>
                <a:gd name="T0" fmla="*/ 17 w 34"/>
                <a:gd name="T1" fmla="*/ 34 h 34"/>
                <a:gd name="T2" fmla="*/ 34 w 34"/>
                <a:gd name="T3" fmla="*/ 17 h 34"/>
                <a:gd name="T4" fmla="*/ 17 w 34"/>
                <a:gd name="T5" fmla="*/ 0 h 34"/>
                <a:gd name="T6" fmla="*/ 0 w 34"/>
                <a:gd name="T7" fmla="*/ 17 h 34"/>
                <a:gd name="T8" fmla="*/ 17 w 34"/>
                <a:gd name="T9" fmla="*/ 34 h 34"/>
                <a:gd name="T10" fmla="*/ 17 w 34"/>
                <a:gd name="T11" fmla="*/ 11 h 34"/>
                <a:gd name="T12" fmla="*/ 24 w 34"/>
                <a:gd name="T13" fmla="*/ 17 h 34"/>
                <a:gd name="T14" fmla="*/ 17 w 34"/>
                <a:gd name="T15" fmla="*/ 24 h 34"/>
                <a:gd name="T16" fmla="*/ 11 w 34"/>
                <a:gd name="T17" fmla="*/ 17 h 34"/>
                <a:gd name="T18" fmla="*/ 17 w 34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34"/>
                  </a:moveTo>
                  <a:cubicBezTo>
                    <a:pt x="27" y="34"/>
                    <a:pt x="34" y="27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lose/>
                  <a:moveTo>
                    <a:pt x="17" y="11"/>
                  </a:moveTo>
                  <a:cubicBezTo>
                    <a:pt x="21" y="11"/>
                    <a:pt x="24" y="14"/>
                    <a:pt x="24" y="17"/>
                  </a:cubicBezTo>
                  <a:cubicBezTo>
                    <a:pt x="24" y="21"/>
                    <a:pt x="21" y="24"/>
                    <a:pt x="17" y="24"/>
                  </a:cubicBezTo>
                  <a:cubicBezTo>
                    <a:pt x="14" y="24"/>
                    <a:pt x="11" y="21"/>
                    <a:pt x="11" y="17"/>
                  </a:cubicBezTo>
                  <a:cubicBezTo>
                    <a:pt x="11" y="14"/>
                    <a:pt x="14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1"/>
            <p:cNvSpPr>
              <a:spLocks noEditPoints="1"/>
            </p:cNvSpPr>
            <p:nvPr/>
          </p:nvSpPr>
          <p:spPr bwMode="auto">
            <a:xfrm>
              <a:off x="5029" y="777"/>
              <a:ext cx="84" cy="81"/>
            </a:xfrm>
            <a:custGeom>
              <a:avLst/>
              <a:gdLst>
                <a:gd name="T0" fmla="*/ 18 w 35"/>
                <a:gd name="T1" fmla="*/ 34 h 34"/>
                <a:gd name="T2" fmla="*/ 35 w 35"/>
                <a:gd name="T3" fmla="*/ 17 h 34"/>
                <a:gd name="T4" fmla="*/ 18 w 35"/>
                <a:gd name="T5" fmla="*/ 0 h 34"/>
                <a:gd name="T6" fmla="*/ 0 w 35"/>
                <a:gd name="T7" fmla="*/ 17 h 34"/>
                <a:gd name="T8" fmla="*/ 18 w 35"/>
                <a:gd name="T9" fmla="*/ 34 h 34"/>
                <a:gd name="T10" fmla="*/ 18 w 35"/>
                <a:gd name="T11" fmla="*/ 11 h 34"/>
                <a:gd name="T12" fmla="*/ 24 w 35"/>
                <a:gd name="T13" fmla="*/ 17 h 34"/>
                <a:gd name="T14" fmla="*/ 18 w 35"/>
                <a:gd name="T15" fmla="*/ 24 h 34"/>
                <a:gd name="T16" fmla="*/ 11 w 35"/>
                <a:gd name="T17" fmla="*/ 17 h 34"/>
                <a:gd name="T18" fmla="*/ 18 w 35"/>
                <a:gd name="T1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4">
                  <a:moveTo>
                    <a:pt x="18" y="34"/>
                  </a:moveTo>
                  <a:cubicBezTo>
                    <a:pt x="27" y="34"/>
                    <a:pt x="35" y="27"/>
                    <a:pt x="35" y="17"/>
                  </a:cubicBezTo>
                  <a:cubicBezTo>
                    <a:pt x="35" y="8"/>
                    <a:pt x="27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8" y="34"/>
                  </a:cubicBezTo>
                  <a:close/>
                  <a:moveTo>
                    <a:pt x="18" y="11"/>
                  </a:moveTo>
                  <a:cubicBezTo>
                    <a:pt x="21" y="11"/>
                    <a:pt x="24" y="14"/>
                    <a:pt x="24" y="17"/>
                  </a:cubicBezTo>
                  <a:cubicBezTo>
                    <a:pt x="24" y="21"/>
                    <a:pt x="21" y="24"/>
                    <a:pt x="18" y="24"/>
                  </a:cubicBezTo>
                  <a:cubicBezTo>
                    <a:pt x="14" y="24"/>
                    <a:pt x="11" y="21"/>
                    <a:pt x="11" y="17"/>
                  </a:cubicBezTo>
                  <a:cubicBezTo>
                    <a:pt x="11" y="14"/>
                    <a:pt x="14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50"/>
          <p:cNvSpPr txBox="1">
            <a:spLocks noChangeArrowheads="1"/>
          </p:cNvSpPr>
          <p:nvPr/>
        </p:nvSpPr>
        <p:spPr bwMode="auto">
          <a:xfrm>
            <a:off x="1462183" y="3590664"/>
            <a:ext cx="143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EF5350"/>
                </a:solidFill>
                <a:latin typeface="+mn-lt"/>
                <a:ea typeface="+mn-ea"/>
                <a:cs typeface="+mn-ea"/>
                <a:sym typeface="+mn-lt"/>
              </a:rPr>
              <a:t>您的标题</a:t>
            </a:r>
            <a:endParaRPr lang="zh-CN" altLang="en-US" sz="2400" dirty="0">
              <a:solidFill>
                <a:srgbClr val="EF535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1027" y="4127568"/>
            <a:ext cx="23205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50"/>
          <p:cNvSpPr txBox="1">
            <a:spLocks noChangeArrowheads="1"/>
          </p:cNvSpPr>
          <p:nvPr/>
        </p:nvSpPr>
        <p:spPr bwMode="auto">
          <a:xfrm>
            <a:off x="4072291" y="3996929"/>
            <a:ext cx="143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EF5350"/>
                </a:solidFill>
                <a:latin typeface="+mn-lt"/>
                <a:ea typeface="+mn-ea"/>
                <a:cs typeface="+mn-ea"/>
                <a:sym typeface="+mn-lt"/>
              </a:rPr>
              <a:t>您的标题</a:t>
            </a:r>
            <a:endParaRPr lang="zh-CN" altLang="en-US" sz="2400" dirty="0">
              <a:solidFill>
                <a:srgbClr val="EF535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631135" y="4533833"/>
            <a:ext cx="23205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50"/>
          <p:cNvSpPr txBox="1">
            <a:spLocks noChangeArrowheads="1"/>
          </p:cNvSpPr>
          <p:nvPr/>
        </p:nvSpPr>
        <p:spPr bwMode="auto">
          <a:xfrm>
            <a:off x="6682593" y="3590664"/>
            <a:ext cx="143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EF5350"/>
                </a:solidFill>
                <a:latin typeface="+mn-lt"/>
                <a:ea typeface="+mn-ea"/>
                <a:cs typeface="+mn-ea"/>
                <a:sym typeface="+mn-lt"/>
              </a:rPr>
              <a:t>您的标题</a:t>
            </a:r>
            <a:endParaRPr lang="zh-CN" altLang="en-US" sz="2400" dirty="0">
              <a:solidFill>
                <a:srgbClr val="EF535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41437" y="4127568"/>
            <a:ext cx="23205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50"/>
          <p:cNvSpPr txBox="1">
            <a:spLocks noChangeArrowheads="1"/>
          </p:cNvSpPr>
          <p:nvPr/>
        </p:nvSpPr>
        <p:spPr bwMode="auto">
          <a:xfrm>
            <a:off x="9291585" y="3996929"/>
            <a:ext cx="143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dirty="0">
                <a:solidFill>
                  <a:srgbClr val="EF5350"/>
                </a:solidFill>
                <a:latin typeface="+mn-lt"/>
                <a:ea typeface="+mn-ea"/>
                <a:cs typeface="+mn-ea"/>
                <a:sym typeface="+mn-lt"/>
              </a:rPr>
              <a:t>您的标题</a:t>
            </a:r>
            <a:endParaRPr lang="zh-CN" altLang="en-US" sz="2400" dirty="0">
              <a:solidFill>
                <a:srgbClr val="EF535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850429" y="4533833"/>
            <a:ext cx="232054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</a:t>
            </a:r>
            <a:endParaRPr lang="zh-CN" altLang="en-US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 rot="2700000">
            <a:off x="1139945" y="2182455"/>
            <a:ext cx="998096" cy="996056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1385620" y="2384658"/>
            <a:ext cx="521958" cy="520890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rgbClr val="F8F8F9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21"/>
          <p:cNvSpPr>
            <a:spLocks noChangeArrowheads="1"/>
          </p:cNvSpPr>
          <p:nvPr/>
        </p:nvSpPr>
        <p:spPr bwMode="auto">
          <a:xfrm rot="2700000">
            <a:off x="1139945" y="4142673"/>
            <a:ext cx="998096" cy="998097"/>
          </a:xfrm>
          <a:prstGeom prst="rect">
            <a:avLst/>
          </a:prstGeom>
          <a:solidFill>
            <a:srgbClr val="CAD0D8"/>
          </a:solidFill>
          <a:ln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Freeform 12"/>
          <p:cNvSpPr>
            <a:spLocks noEditPoints="1"/>
          </p:cNvSpPr>
          <p:nvPr/>
        </p:nvSpPr>
        <p:spPr bwMode="auto">
          <a:xfrm>
            <a:off x="1289046" y="4391526"/>
            <a:ext cx="680964" cy="415504"/>
          </a:xfrm>
          <a:custGeom>
            <a:avLst/>
            <a:gdLst>
              <a:gd name="T0" fmla="*/ 152 w 400"/>
              <a:gd name="T1" fmla="*/ 7 h 244"/>
              <a:gd name="T2" fmla="*/ 127 w 400"/>
              <a:gd name="T3" fmla="*/ 7 h 244"/>
              <a:gd name="T4" fmla="*/ 0 w 400"/>
              <a:gd name="T5" fmla="*/ 122 h 244"/>
              <a:gd name="T6" fmla="*/ 127 w 400"/>
              <a:gd name="T7" fmla="*/ 237 h 244"/>
              <a:gd name="T8" fmla="*/ 152 w 400"/>
              <a:gd name="T9" fmla="*/ 237 h 244"/>
              <a:gd name="T10" fmla="*/ 152 w 400"/>
              <a:gd name="T11" fmla="*/ 212 h 244"/>
              <a:gd name="T12" fmla="*/ 53 w 400"/>
              <a:gd name="T13" fmla="*/ 122 h 244"/>
              <a:gd name="T14" fmla="*/ 152 w 400"/>
              <a:gd name="T15" fmla="*/ 32 h 244"/>
              <a:gd name="T16" fmla="*/ 152 w 400"/>
              <a:gd name="T17" fmla="*/ 7 h 244"/>
              <a:gd name="T18" fmla="*/ 272 w 400"/>
              <a:gd name="T19" fmla="*/ 7 h 244"/>
              <a:gd name="T20" fmla="*/ 248 w 400"/>
              <a:gd name="T21" fmla="*/ 7 h 244"/>
              <a:gd name="T22" fmla="*/ 248 w 400"/>
              <a:gd name="T23" fmla="*/ 32 h 244"/>
              <a:gd name="T24" fmla="*/ 347 w 400"/>
              <a:gd name="T25" fmla="*/ 122 h 244"/>
              <a:gd name="T26" fmla="*/ 248 w 400"/>
              <a:gd name="T27" fmla="*/ 212 h 244"/>
              <a:gd name="T28" fmla="*/ 248 w 400"/>
              <a:gd name="T29" fmla="*/ 237 h 244"/>
              <a:gd name="T30" fmla="*/ 272 w 400"/>
              <a:gd name="T31" fmla="*/ 237 h 244"/>
              <a:gd name="T32" fmla="*/ 400 w 400"/>
              <a:gd name="T33" fmla="*/ 122 h 244"/>
              <a:gd name="T34" fmla="*/ 272 w 400"/>
              <a:gd name="T35" fmla="*/ 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24"/>
          <p:cNvSpPr>
            <a:spLocks noChangeArrowheads="1"/>
          </p:cNvSpPr>
          <p:nvPr/>
        </p:nvSpPr>
        <p:spPr bwMode="auto">
          <a:xfrm rot="2700000">
            <a:off x="6427332" y="4139599"/>
            <a:ext cx="998097" cy="996056"/>
          </a:xfrm>
          <a:prstGeom prst="rect">
            <a:avLst/>
          </a:prstGeom>
          <a:solidFill>
            <a:srgbClr val="EF5350"/>
          </a:solidFill>
          <a:ln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22"/>
          <p:cNvSpPr>
            <a:spLocks noEditPoints="1"/>
          </p:cNvSpPr>
          <p:nvPr/>
        </p:nvSpPr>
        <p:spPr bwMode="auto">
          <a:xfrm>
            <a:off x="6692426" y="4405915"/>
            <a:ext cx="476784" cy="475172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Oval 26"/>
          <p:cNvSpPr>
            <a:spLocks noChangeArrowheads="1"/>
          </p:cNvSpPr>
          <p:nvPr/>
        </p:nvSpPr>
        <p:spPr bwMode="auto">
          <a:xfrm rot="2700000">
            <a:off x="6427332" y="2177845"/>
            <a:ext cx="998097" cy="998096"/>
          </a:xfrm>
          <a:prstGeom prst="rect">
            <a:avLst/>
          </a:prstGeom>
          <a:solidFill>
            <a:srgbClr val="CAD0D8"/>
          </a:solidFill>
          <a:ln>
            <a:noFill/>
          </a:ln>
          <a:effectLst/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/>
            <a:endParaRPr lang="en-US" sz="31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6"/>
          <p:cNvSpPr>
            <a:spLocks noEditPoints="1"/>
          </p:cNvSpPr>
          <p:nvPr/>
        </p:nvSpPr>
        <p:spPr bwMode="auto">
          <a:xfrm>
            <a:off x="6601474" y="2377739"/>
            <a:ext cx="622649" cy="637201"/>
          </a:xfrm>
          <a:custGeom>
            <a:avLst/>
            <a:gdLst>
              <a:gd name="T0" fmla="*/ 121 w 417"/>
              <a:gd name="T1" fmla="*/ 94 h 426"/>
              <a:gd name="T2" fmla="*/ 85 w 417"/>
              <a:gd name="T3" fmla="*/ 341 h 426"/>
              <a:gd name="T4" fmla="*/ 332 w 417"/>
              <a:gd name="T5" fmla="*/ 305 h 426"/>
              <a:gd name="T6" fmla="*/ 267 w 417"/>
              <a:gd name="T7" fmla="*/ 159 h 426"/>
              <a:gd name="T8" fmla="*/ 121 w 417"/>
              <a:gd name="T9" fmla="*/ 94 h 426"/>
              <a:gd name="T10" fmla="*/ 306 w 417"/>
              <a:gd name="T11" fmla="*/ 286 h 426"/>
              <a:gd name="T12" fmla="*/ 199 w 417"/>
              <a:gd name="T13" fmla="*/ 227 h 426"/>
              <a:gd name="T14" fmla="*/ 140 w 417"/>
              <a:gd name="T15" fmla="*/ 120 h 426"/>
              <a:gd name="T16" fmla="*/ 247 w 417"/>
              <a:gd name="T17" fmla="*/ 179 h 426"/>
              <a:gd name="T18" fmla="*/ 306 w 417"/>
              <a:gd name="T19" fmla="*/ 286 h 426"/>
              <a:gd name="T20" fmla="*/ 309 w 417"/>
              <a:gd name="T21" fmla="*/ 128 h 426"/>
              <a:gd name="T22" fmla="*/ 323 w 417"/>
              <a:gd name="T23" fmla="*/ 122 h 426"/>
              <a:gd name="T24" fmla="*/ 361 w 417"/>
              <a:gd name="T25" fmla="*/ 84 h 426"/>
              <a:gd name="T26" fmla="*/ 361 w 417"/>
              <a:gd name="T27" fmla="*/ 56 h 426"/>
              <a:gd name="T28" fmla="*/ 333 w 417"/>
              <a:gd name="T29" fmla="*/ 56 h 426"/>
              <a:gd name="T30" fmla="*/ 295 w 417"/>
              <a:gd name="T31" fmla="*/ 94 h 426"/>
              <a:gd name="T32" fmla="*/ 295 w 417"/>
              <a:gd name="T33" fmla="*/ 122 h 426"/>
              <a:gd name="T34" fmla="*/ 309 w 417"/>
              <a:gd name="T35" fmla="*/ 128 h 426"/>
              <a:gd name="T36" fmla="*/ 237 w 417"/>
              <a:gd name="T37" fmla="*/ 79 h 426"/>
              <a:gd name="T38" fmla="*/ 247 w 417"/>
              <a:gd name="T39" fmla="*/ 81 h 426"/>
              <a:gd name="T40" fmla="*/ 264 w 417"/>
              <a:gd name="T41" fmla="*/ 71 h 426"/>
              <a:gd name="T42" fmla="*/ 286 w 417"/>
              <a:gd name="T43" fmla="*/ 33 h 426"/>
              <a:gd name="T44" fmla="*/ 278 w 417"/>
              <a:gd name="T45" fmla="*/ 5 h 426"/>
              <a:gd name="T46" fmla="*/ 251 w 417"/>
              <a:gd name="T47" fmla="*/ 13 h 426"/>
              <a:gd name="T48" fmla="*/ 229 w 417"/>
              <a:gd name="T49" fmla="*/ 52 h 426"/>
              <a:gd name="T50" fmla="*/ 237 w 417"/>
              <a:gd name="T51" fmla="*/ 79 h 426"/>
              <a:gd name="T52" fmla="*/ 412 w 417"/>
              <a:gd name="T53" fmla="*/ 139 h 426"/>
              <a:gd name="T54" fmla="*/ 385 w 417"/>
              <a:gd name="T55" fmla="*/ 131 h 426"/>
              <a:gd name="T56" fmla="*/ 346 w 417"/>
              <a:gd name="T57" fmla="*/ 153 h 426"/>
              <a:gd name="T58" fmla="*/ 338 w 417"/>
              <a:gd name="T59" fmla="*/ 180 h 426"/>
              <a:gd name="T60" fmla="*/ 356 w 417"/>
              <a:gd name="T61" fmla="*/ 190 h 426"/>
              <a:gd name="T62" fmla="*/ 366 w 417"/>
              <a:gd name="T63" fmla="*/ 188 h 426"/>
              <a:gd name="T64" fmla="*/ 404 w 417"/>
              <a:gd name="T65" fmla="*/ 166 h 426"/>
              <a:gd name="T66" fmla="*/ 412 w 417"/>
              <a:gd name="T67" fmla="*/ 139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 lIns="121682" tIns="60841" rIns="121682" bIns="6084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2537981" y="2177845"/>
            <a:ext cx="17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537981" y="2516399"/>
            <a:ext cx="325640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7810157" y="2177845"/>
            <a:ext cx="17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810157" y="2516399"/>
            <a:ext cx="325640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2537981" y="4142673"/>
            <a:ext cx="17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37981" y="4481227"/>
            <a:ext cx="325640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7810157" y="4142673"/>
            <a:ext cx="1733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10157" y="4481227"/>
            <a:ext cx="325640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973137" y="1723319"/>
            <a:ext cx="3762375" cy="2884488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735512" y="1723319"/>
            <a:ext cx="6516688" cy="2884488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TextBox 76"/>
          <p:cNvSpPr txBox="1"/>
          <p:nvPr/>
        </p:nvSpPr>
        <p:spPr>
          <a:xfrm>
            <a:off x="2116559" y="2103991"/>
            <a:ext cx="1475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2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6244" y="2646268"/>
            <a:ext cx="289615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请在此添加文字说明，编辑文字。请在此添加文字说明，编辑文字。请在此添加文字说明，编辑文字。请在此添加文字说明，编辑文字。</a:t>
            </a:r>
            <a:endParaRPr lang="en-US" altLang="zh-CN" sz="14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973137" y="4607807"/>
            <a:ext cx="10279063" cy="1415219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altLang="zh-CN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03540" y="5040886"/>
            <a:ext cx="313197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59623" y="5040886"/>
            <a:ext cx="313197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1"/>
          <p:cNvSpPr txBox="1"/>
          <p:nvPr/>
        </p:nvSpPr>
        <p:spPr>
          <a:xfrm>
            <a:off x="3730725" y="4026596"/>
            <a:ext cx="435317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Fresh business general template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Applicable to enterprise introduction, summary report, sales marketing, chart </a:t>
            </a:r>
            <a:r>
              <a:rPr lang="en-US" altLang="zh-CN" sz="1050" dirty="0" err="1">
                <a:solidFill>
                  <a:schemeClr val="bg1"/>
                </a:solidFill>
                <a:cs typeface="+mn-ea"/>
                <a:sym typeface="+mn-lt"/>
              </a:rPr>
              <a:t>dataa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4270" y="3595260"/>
            <a:ext cx="350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Please add the title here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134363" y="3019717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请在此添加标题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134363" y="2105619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EF5350"/>
                </a:solidFill>
                <a:cs typeface="+mn-ea"/>
                <a:sym typeface="+mn-lt"/>
              </a:rPr>
              <a:t>第</a:t>
            </a:r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三</a:t>
            </a:r>
            <a:r>
              <a:rPr lang="zh-CN" altLang="en-US" sz="5400" dirty="0" smtClean="0">
                <a:solidFill>
                  <a:srgbClr val="EF5350"/>
                </a:solidFill>
                <a:cs typeface="+mn-ea"/>
                <a:sym typeface="+mn-lt"/>
              </a:rPr>
              <a:t>部</a:t>
            </a:r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reeform 5"/>
          <p:cNvSpPr/>
          <p:nvPr/>
        </p:nvSpPr>
        <p:spPr bwMode="auto">
          <a:xfrm rot="20766797">
            <a:off x="6830758" y="1489859"/>
            <a:ext cx="3554759" cy="1992948"/>
          </a:xfrm>
          <a:custGeom>
            <a:avLst/>
            <a:gdLst>
              <a:gd name="T0" fmla="*/ 291 w 501"/>
              <a:gd name="T1" fmla="*/ 281 h 281"/>
              <a:gd name="T2" fmla="*/ 268 w 501"/>
              <a:gd name="T3" fmla="*/ 246 h 281"/>
              <a:gd name="T4" fmla="*/ 232 w 501"/>
              <a:gd name="T5" fmla="*/ 227 h 281"/>
              <a:gd name="T6" fmla="*/ 191 w 501"/>
              <a:gd name="T7" fmla="*/ 228 h 281"/>
              <a:gd name="T8" fmla="*/ 156 w 501"/>
              <a:gd name="T9" fmla="*/ 249 h 281"/>
              <a:gd name="T10" fmla="*/ 0 w 501"/>
              <a:gd name="T11" fmla="*/ 92 h 281"/>
              <a:gd name="T12" fmla="*/ 61 w 501"/>
              <a:gd name="T13" fmla="*/ 45 h 281"/>
              <a:gd name="T14" fmla="*/ 131 w 501"/>
              <a:gd name="T15" fmla="*/ 15 h 281"/>
              <a:gd name="T16" fmla="*/ 283 w 501"/>
              <a:gd name="T17" fmla="*/ 12 h 281"/>
              <a:gd name="T18" fmla="*/ 355 w 501"/>
              <a:gd name="T19" fmla="*/ 39 h 281"/>
              <a:gd name="T20" fmla="*/ 418 w 501"/>
              <a:gd name="T21" fmla="*/ 84 h 281"/>
              <a:gd name="T22" fmla="*/ 467 w 501"/>
              <a:gd name="T23" fmla="*/ 142 h 281"/>
              <a:gd name="T24" fmla="*/ 501 w 501"/>
              <a:gd name="T25" fmla="*/ 211 h 281"/>
              <a:gd name="T26" fmla="*/ 291 w 501"/>
              <a:gd name="T27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1" h="281">
                <a:moveTo>
                  <a:pt x="291" y="281"/>
                </a:moveTo>
                <a:cubicBezTo>
                  <a:pt x="286" y="267"/>
                  <a:pt x="279" y="256"/>
                  <a:pt x="268" y="246"/>
                </a:cubicBezTo>
                <a:cubicBezTo>
                  <a:pt x="258" y="237"/>
                  <a:pt x="246" y="230"/>
                  <a:pt x="232" y="227"/>
                </a:cubicBezTo>
                <a:cubicBezTo>
                  <a:pt x="219" y="224"/>
                  <a:pt x="205" y="224"/>
                  <a:pt x="191" y="228"/>
                </a:cubicBezTo>
                <a:cubicBezTo>
                  <a:pt x="178" y="232"/>
                  <a:pt x="166" y="239"/>
                  <a:pt x="156" y="249"/>
                </a:cubicBezTo>
                <a:cubicBezTo>
                  <a:pt x="0" y="92"/>
                  <a:pt x="0" y="92"/>
                  <a:pt x="0" y="92"/>
                </a:cubicBezTo>
                <a:cubicBezTo>
                  <a:pt x="18" y="74"/>
                  <a:pt x="38" y="58"/>
                  <a:pt x="61" y="45"/>
                </a:cubicBezTo>
                <a:cubicBezTo>
                  <a:pt x="83" y="32"/>
                  <a:pt x="107" y="22"/>
                  <a:pt x="131" y="15"/>
                </a:cubicBezTo>
                <a:cubicBezTo>
                  <a:pt x="181" y="1"/>
                  <a:pt x="233" y="0"/>
                  <a:pt x="283" y="12"/>
                </a:cubicBezTo>
                <a:cubicBezTo>
                  <a:pt x="308" y="18"/>
                  <a:pt x="333" y="27"/>
                  <a:pt x="355" y="39"/>
                </a:cubicBezTo>
                <a:cubicBezTo>
                  <a:pt x="378" y="51"/>
                  <a:pt x="399" y="66"/>
                  <a:pt x="418" y="84"/>
                </a:cubicBezTo>
                <a:cubicBezTo>
                  <a:pt x="437" y="101"/>
                  <a:pt x="453" y="120"/>
                  <a:pt x="467" y="142"/>
                </a:cubicBezTo>
                <a:cubicBezTo>
                  <a:pt x="481" y="164"/>
                  <a:pt x="493" y="187"/>
                  <a:pt x="501" y="211"/>
                </a:cubicBezTo>
                <a:lnTo>
                  <a:pt x="291" y="281"/>
                </a:lnTo>
                <a:close/>
              </a:path>
            </a:pathLst>
          </a:custGeom>
          <a:solidFill>
            <a:srgbClr val="EF535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6"/>
          <p:cNvSpPr/>
          <p:nvPr/>
        </p:nvSpPr>
        <p:spPr bwMode="auto">
          <a:xfrm rot="20766797">
            <a:off x="8369075" y="2905695"/>
            <a:ext cx="2603724" cy="2722075"/>
          </a:xfrm>
          <a:custGeom>
            <a:avLst/>
            <a:gdLst>
              <a:gd name="T0" fmla="*/ 45 w 367"/>
              <a:gd name="T1" fmla="*/ 157 h 384"/>
              <a:gd name="T2" fmla="*/ 86 w 367"/>
              <a:gd name="T3" fmla="*/ 155 h 384"/>
              <a:gd name="T4" fmla="*/ 121 w 367"/>
              <a:gd name="T5" fmla="*/ 134 h 384"/>
              <a:gd name="T6" fmla="*/ 140 w 367"/>
              <a:gd name="T7" fmla="*/ 98 h 384"/>
              <a:gd name="T8" fmla="*/ 140 w 367"/>
              <a:gd name="T9" fmla="*/ 57 h 384"/>
              <a:gd name="T10" fmla="*/ 353 w 367"/>
              <a:gd name="T11" fmla="*/ 0 h 384"/>
              <a:gd name="T12" fmla="*/ 355 w 367"/>
              <a:gd name="T13" fmla="*/ 152 h 384"/>
              <a:gd name="T14" fmla="*/ 326 w 367"/>
              <a:gd name="T15" fmla="*/ 224 h 384"/>
              <a:gd name="T16" fmla="*/ 281 w 367"/>
              <a:gd name="T17" fmla="*/ 286 h 384"/>
              <a:gd name="T18" fmla="*/ 222 w 367"/>
              <a:gd name="T19" fmla="*/ 334 h 384"/>
              <a:gd name="T20" fmla="*/ 152 w 367"/>
              <a:gd name="T21" fmla="*/ 366 h 384"/>
              <a:gd name="T22" fmla="*/ 0 w 367"/>
              <a:gd name="T23" fmla="*/ 374 h 384"/>
              <a:gd name="T24" fmla="*/ 45 w 367"/>
              <a:gd name="T25" fmla="*/ 157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7" h="384">
                <a:moveTo>
                  <a:pt x="45" y="157"/>
                </a:moveTo>
                <a:cubicBezTo>
                  <a:pt x="58" y="160"/>
                  <a:pt x="73" y="160"/>
                  <a:pt x="86" y="155"/>
                </a:cubicBezTo>
                <a:cubicBezTo>
                  <a:pt x="99" y="151"/>
                  <a:pt x="111" y="144"/>
                  <a:pt x="121" y="134"/>
                </a:cubicBezTo>
                <a:cubicBezTo>
                  <a:pt x="130" y="123"/>
                  <a:pt x="137" y="111"/>
                  <a:pt x="140" y="98"/>
                </a:cubicBezTo>
                <a:cubicBezTo>
                  <a:pt x="144" y="85"/>
                  <a:pt x="143" y="70"/>
                  <a:pt x="140" y="57"/>
                </a:cubicBezTo>
                <a:cubicBezTo>
                  <a:pt x="353" y="0"/>
                  <a:pt x="353" y="0"/>
                  <a:pt x="353" y="0"/>
                </a:cubicBezTo>
                <a:cubicBezTo>
                  <a:pt x="367" y="50"/>
                  <a:pt x="367" y="102"/>
                  <a:pt x="355" y="152"/>
                </a:cubicBezTo>
                <a:cubicBezTo>
                  <a:pt x="348" y="177"/>
                  <a:pt x="339" y="201"/>
                  <a:pt x="326" y="224"/>
                </a:cubicBezTo>
                <a:cubicBezTo>
                  <a:pt x="314" y="246"/>
                  <a:pt x="299" y="267"/>
                  <a:pt x="281" y="286"/>
                </a:cubicBezTo>
                <a:cubicBezTo>
                  <a:pt x="264" y="304"/>
                  <a:pt x="244" y="320"/>
                  <a:pt x="222" y="334"/>
                </a:cubicBezTo>
                <a:cubicBezTo>
                  <a:pt x="200" y="348"/>
                  <a:pt x="177" y="359"/>
                  <a:pt x="152" y="366"/>
                </a:cubicBezTo>
                <a:cubicBezTo>
                  <a:pt x="103" y="382"/>
                  <a:pt x="50" y="384"/>
                  <a:pt x="0" y="374"/>
                </a:cubicBezTo>
                <a:lnTo>
                  <a:pt x="45" y="157"/>
                </a:lnTo>
                <a:close/>
              </a:path>
            </a:pathLst>
          </a:custGeom>
          <a:solidFill>
            <a:srgbClr val="CAD0D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7"/>
          <p:cNvSpPr/>
          <p:nvPr/>
        </p:nvSpPr>
        <p:spPr bwMode="auto">
          <a:xfrm rot="20766797">
            <a:off x="6580736" y="2533238"/>
            <a:ext cx="2014082" cy="3495583"/>
          </a:xfrm>
          <a:custGeom>
            <a:avLst/>
            <a:gdLst>
              <a:gd name="T0" fmla="*/ 245 w 284"/>
              <a:gd name="T1" fmla="*/ 147 h 493"/>
              <a:gd name="T2" fmla="*/ 226 w 284"/>
              <a:gd name="T3" fmla="*/ 183 h 493"/>
              <a:gd name="T4" fmla="*/ 228 w 284"/>
              <a:gd name="T5" fmla="*/ 224 h 493"/>
              <a:gd name="T6" fmla="*/ 249 w 284"/>
              <a:gd name="T7" fmla="*/ 259 h 493"/>
              <a:gd name="T8" fmla="*/ 284 w 284"/>
              <a:gd name="T9" fmla="*/ 279 h 493"/>
              <a:gd name="T10" fmla="*/ 227 w 284"/>
              <a:gd name="T11" fmla="*/ 493 h 493"/>
              <a:gd name="T12" fmla="*/ 156 w 284"/>
              <a:gd name="T13" fmla="*/ 464 h 493"/>
              <a:gd name="T14" fmla="*/ 95 w 284"/>
              <a:gd name="T15" fmla="*/ 418 h 493"/>
              <a:gd name="T16" fmla="*/ 47 w 284"/>
              <a:gd name="T17" fmla="*/ 358 h 493"/>
              <a:gd name="T18" fmla="*/ 16 w 284"/>
              <a:gd name="T19" fmla="*/ 287 h 493"/>
              <a:gd name="T20" fmla="*/ 11 w 284"/>
              <a:gd name="T21" fmla="*/ 136 h 493"/>
              <a:gd name="T22" fmla="*/ 37 w 284"/>
              <a:gd name="T23" fmla="*/ 63 h 493"/>
              <a:gd name="T24" fmla="*/ 80 w 284"/>
              <a:gd name="T25" fmla="*/ 0 h 493"/>
              <a:gd name="T26" fmla="*/ 245 w 284"/>
              <a:gd name="T27" fmla="*/ 147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4" h="493">
                <a:moveTo>
                  <a:pt x="245" y="147"/>
                </a:moveTo>
                <a:cubicBezTo>
                  <a:pt x="236" y="158"/>
                  <a:pt x="229" y="170"/>
                  <a:pt x="226" y="183"/>
                </a:cubicBezTo>
                <a:cubicBezTo>
                  <a:pt x="223" y="197"/>
                  <a:pt x="224" y="211"/>
                  <a:pt x="228" y="224"/>
                </a:cubicBezTo>
                <a:cubicBezTo>
                  <a:pt x="232" y="238"/>
                  <a:pt x="239" y="249"/>
                  <a:pt x="249" y="259"/>
                </a:cubicBezTo>
                <a:cubicBezTo>
                  <a:pt x="259" y="269"/>
                  <a:pt x="271" y="276"/>
                  <a:pt x="284" y="279"/>
                </a:cubicBezTo>
                <a:cubicBezTo>
                  <a:pt x="227" y="493"/>
                  <a:pt x="227" y="493"/>
                  <a:pt x="227" y="493"/>
                </a:cubicBezTo>
                <a:cubicBezTo>
                  <a:pt x="203" y="486"/>
                  <a:pt x="179" y="476"/>
                  <a:pt x="156" y="464"/>
                </a:cubicBezTo>
                <a:cubicBezTo>
                  <a:pt x="134" y="451"/>
                  <a:pt x="113" y="435"/>
                  <a:pt x="95" y="418"/>
                </a:cubicBezTo>
                <a:cubicBezTo>
                  <a:pt x="77" y="400"/>
                  <a:pt x="61" y="380"/>
                  <a:pt x="47" y="358"/>
                </a:cubicBezTo>
                <a:cubicBezTo>
                  <a:pt x="34" y="336"/>
                  <a:pt x="23" y="312"/>
                  <a:pt x="16" y="287"/>
                </a:cubicBezTo>
                <a:cubicBezTo>
                  <a:pt x="1" y="238"/>
                  <a:pt x="0" y="186"/>
                  <a:pt x="11" y="136"/>
                </a:cubicBezTo>
                <a:cubicBezTo>
                  <a:pt x="16" y="110"/>
                  <a:pt x="25" y="86"/>
                  <a:pt x="37" y="63"/>
                </a:cubicBezTo>
                <a:cubicBezTo>
                  <a:pt x="48" y="40"/>
                  <a:pt x="63" y="19"/>
                  <a:pt x="80" y="0"/>
                </a:cubicBezTo>
                <a:lnTo>
                  <a:pt x="245" y="147"/>
                </a:lnTo>
                <a:close/>
              </a:path>
            </a:pathLst>
          </a:custGeom>
          <a:solidFill>
            <a:srgbClr val="CAD0D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140421" y="1937872"/>
            <a:ext cx="740454" cy="809513"/>
            <a:chOff x="930276" y="5935664"/>
            <a:chExt cx="306388" cy="334963"/>
          </a:xfrm>
          <a:solidFill>
            <a:schemeClr val="bg1"/>
          </a:solidFill>
          <a:effectLst/>
        </p:grpSpPr>
        <p:sp>
          <p:nvSpPr>
            <p:cNvPr id="12" name="Freeform 665"/>
            <p:cNvSpPr/>
            <p:nvPr/>
          </p:nvSpPr>
          <p:spPr bwMode="auto">
            <a:xfrm>
              <a:off x="930276" y="5935664"/>
              <a:ext cx="306388" cy="236538"/>
            </a:xfrm>
            <a:custGeom>
              <a:avLst/>
              <a:gdLst>
                <a:gd name="T0" fmla="*/ 179 w 193"/>
                <a:gd name="T1" fmla="*/ 54 h 149"/>
                <a:gd name="T2" fmla="*/ 193 w 193"/>
                <a:gd name="T3" fmla="*/ 0 h 149"/>
                <a:gd name="T4" fmla="*/ 138 w 193"/>
                <a:gd name="T5" fmla="*/ 13 h 149"/>
                <a:gd name="T6" fmla="*/ 152 w 193"/>
                <a:gd name="T7" fmla="*/ 27 h 149"/>
                <a:gd name="T8" fmla="*/ 99 w 193"/>
                <a:gd name="T9" fmla="*/ 79 h 149"/>
                <a:gd name="T10" fmla="*/ 77 w 193"/>
                <a:gd name="T11" fmla="*/ 57 h 149"/>
                <a:gd name="T12" fmla="*/ 0 w 193"/>
                <a:gd name="T13" fmla="*/ 134 h 149"/>
                <a:gd name="T14" fmla="*/ 15 w 193"/>
                <a:gd name="T15" fmla="*/ 149 h 149"/>
                <a:gd name="T16" fmla="*/ 15 w 193"/>
                <a:gd name="T17" fmla="*/ 149 h 149"/>
                <a:gd name="T18" fmla="*/ 77 w 193"/>
                <a:gd name="T19" fmla="*/ 87 h 149"/>
                <a:gd name="T20" fmla="*/ 99 w 193"/>
                <a:gd name="T21" fmla="*/ 108 h 149"/>
                <a:gd name="T22" fmla="*/ 167 w 193"/>
                <a:gd name="T23" fmla="*/ 41 h 149"/>
                <a:gd name="T24" fmla="*/ 179 w 193"/>
                <a:gd name="T25" fmla="*/ 5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149">
                  <a:moveTo>
                    <a:pt x="179" y="54"/>
                  </a:moveTo>
                  <a:lnTo>
                    <a:pt x="193" y="0"/>
                  </a:lnTo>
                  <a:lnTo>
                    <a:pt x="138" y="13"/>
                  </a:lnTo>
                  <a:lnTo>
                    <a:pt x="152" y="27"/>
                  </a:lnTo>
                  <a:lnTo>
                    <a:pt x="99" y="79"/>
                  </a:lnTo>
                  <a:lnTo>
                    <a:pt x="77" y="57"/>
                  </a:lnTo>
                  <a:lnTo>
                    <a:pt x="0" y="134"/>
                  </a:lnTo>
                  <a:lnTo>
                    <a:pt x="15" y="149"/>
                  </a:lnTo>
                  <a:lnTo>
                    <a:pt x="15" y="149"/>
                  </a:lnTo>
                  <a:lnTo>
                    <a:pt x="77" y="87"/>
                  </a:lnTo>
                  <a:lnTo>
                    <a:pt x="99" y="108"/>
                  </a:lnTo>
                  <a:lnTo>
                    <a:pt x="167" y="41"/>
                  </a:lnTo>
                  <a:lnTo>
                    <a:pt x="17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666"/>
            <p:cNvSpPr>
              <a:spLocks noChangeArrowheads="1"/>
            </p:cNvSpPr>
            <p:nvPr/>
          </p:nvSpPr>
          <p:spPr bwMode="auto">
            <a:xfrm>
              <a:off x="957264" y="6189664"/>
              <a:ext cx="44450" cy="809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667"/>
            <p:cNvSpPr>
              <a:spLocks noChangeArrowheads="1"/>
            </p:cNvSpPr>
            <p:nvPr/>
          </p:nvSpPr>
          <p:spPr bwMode="auto">
            <a:xfrm>
              <a:off x="1030289" y="6149976"/>
              <a:ext cx="44450" cy="120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668"/>
            <p:cNvSpPr>
              <a:spLocks noChangeArrowheads="1"/>
            </p:cNvSpPr>
            <p:nvPr/>
          </p:nvSpPr>
          <p:spPr bwMode="auto">
            <a:xfrm>
              <a:off x="1104901" y="6110289"/>
              <a:ext cx="44450" cy="160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669"/>
            <p:cNvSpPr>
              <a:spLocks noChangeArrowheads="1"/>
            </p:cNvSpPr>
            <p:nvPr/>
          </p:nvSpPr>
          <p:spPr bwMode="auto">
            <a:xfrm>
              <a:off x="1177926" y="6070601"/>
              <a:ext cx="44450" cy="2000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56203" y="4003764"/>
            <a:ext cx="853056" cy="688261"/>
            <a:chOff x="1776413" y="3875088"/>
            <a:chExt cx="279400" cy="225425"/>
          </a:xfrm>
          <a:solidFill>
            <a:srgbClr val="323C50"/>
          </a:solidFill>
          <a:effectLst/>
        </p:grpSpPr>
        <p:sp>
          <p:nvSpPr>
            <p:cNvPr id="18" name="Freeform 283"/>
            <p:cNvSpPr/>
            <p:nvPr/>
          </p:nvSpPr>
          <p:spPr bwMode="auto">
            <a:xfrm>
              <a:off x="1776413" y="3875088"/>
              <a:ext cx="279400" cy="106363"/>
            </a:xfrm>
            <a:custGeom>
              <a:avLst/>
              <a:gdLst>
                <a:gd name="T0" fmla="*/ 285 w 288"/>
                <a:gd name="T1" fmla="*/ 44 h 111"/>
                <a:gd name="T2" fmla="*/ 144 w 288"/>
                <a:gd name="T3" fmla="*/ 0 h 111"/>
                <a:gd name="T4" fmla="*/ 4 w 288"/>
                <a:gd name="T5" fmla="*/ 44 h 111"/>
                <a:gd name="T6" fmla="*/ 0 w 288"/>
                <a:gd name="T7" fmla="*/ 54 h 111"/>
                <a:gd name="T8" fmla="*/ 0 w 288"/>
                <a:gd name="T9" fmla="*/ 106 h 111"/>
                <a:gd name="T10" fmla="*/ 6 w 288"/>
                <a:gd name="T11" fmla="*/ 110 h 111"/>
                <a:gd name="T12" fmla="*/ 67 w 288"/>
                <a:gd name="T13" fmla="*/ 95 h 111"/>
                <a:gd name="T14" fmla="*/ 72 w 288"/>
                <a:gd name="T15" fmla="*/ 87 h 111"/>
                <a:gd name="T16" fmla="*/ 72 w 288"/>
                <a:gd name="T17" fmla="*/ 65 h 111"/>
                <a:gd name="T18" fmla="*/ 76 w 288"/>
                <a:gd name="T19" fmla="*/ 55 h 111"/>
                <a:gd name="T20" fmla="*/ 144 w 288"/>
                <a:gd name="T21" fmla="*/ 40 h 111"/>
                <a:gd name="T22" fmla="*/ 212 w 288"/>
                <a:gd name="T23" fmla="*/ 55 h 111"/>
                <a:gd name="T24" fmla="*/ 216 w 288"/>
                <a:gd name="T25" fmla="*/ 65 h 111"/>
                <a:gd name="T26" fmla="*/ 216 w 288"/>
                <a:gd name="T27" fmla="*/ 84 h 111"/>
                <a:gd name="T28" fmla="*/ 222 w 288"/>
                <a:gd name="T29" fmla="*/ 92 h 111"/>
                <a:gd name="T30" fmla="*/ 283 w 288"/>
                <a:gd name="T31" fmla="*/ 110 h 111"/>
                <a:gd name="T32" fmla="*/ 288 w 288"/>
                <a:gd name="T33" fmla="*/ 106 h 111"/>
                <a:gd name="T34" fmla="*/ 288 w 288"/>
                <a:gd name="T35" fmla="*/ 54 h 111"/>
                <a:gd name="T36" fmla="*/ 285 w 288"/>
                <a:gd name="T37" fmla="*/ 4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111">
                  <a:moveTo>
                    <a:pt x="285" y="44"/>
                  </a:moveTo>
                  <a:cubicBezTo>
                    <a:pt x="285" y="44"/>
                    <a:pt x="252" y="0"/>
                    <a:pt x="144" y="0"/>
                  </a:cubicBezTo>
                  <a:cubicBezTo>
                    <a:pt x="37" y="0"/>
                    <a:pt x="4" y="44"/>
                    <a:pt x="4" y="44"/>
                  </a:cubicBezTo>
                  <a:cubicBezTo>
                    <a:pt x="2" y="46"/>
                    <a:pt x="0" y="51"/>
                    <a:pt x="0" y="5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0"/>
                    <a:pt x="3" y="111"/>
                    <a:pt x="6" y="110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70" y="94"/>
                    <a:pt x="72" y="90"/>
                    <a:pt x="72" y="87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1"/>
                    <a:pt x="74" y="57"/>
                    <a:pt x="76" y="55"/>
                  </a:cubicBezTo>
                  <a:cubicBezTo>
                    <a:pt x="76" y="55"/>
                    <a:pt x="91" y="40"/>
                    <a:pt x="144" y="40"/>
                  </a:cubicBezTo>
                  <a:cubicBezTo>
                    <a:pt x="198" y="40"/>
                    <a:pt x="212" y="55"/>
                    <a:pt x="212" y="55"/>
                  </a:cubicBezTo>
                  <a:cubicBezTo>
                    <a:pt x="215" y="57"/>
                    <a:pt x="216" y="61"/>
                    <a:pt x="216" y="65"/>
                  </a:cubicBezTo>
                  <a:cubicBezTo>
                    <a:pt x="216" y="84"/>
                    <a:pt x="216" y="84"/>
                    <a:pt x="216" y="84"/>
                  </a:cubicBezTo>
                  <a:cubicBezTo>
                    <a:pt x="216" y="87"/>
                    <a:pt x="219" y="90"/>
                    <a:pt x="222" y="92"/>
                  </a:cubicBezTo>
                  <a:cubicBezTo>
                    <a:pt x="283" y="110"/>
                    <a:pt x="283" y="110"/>
                    <a:pt x="283" y="110"/>
                  </a:cubicBezTo>
                  <a:cubicBezTo>
                    <a:pt x="286" y="111"/>
                    <a:pt x="288" y="110"/>
                    <a:pt x="288" y="106"/>
                  </a:cubicBezTo>
                  <a:cubicBezTo>
                    <a:pt x="288" y="54"/>
                    <a:pt x="288" y="54"/>
                    <a:pt x="288" y="54"/>
                  </a:cubicBezTo>
                  <a:cubicBezTo>
                    <a:pt x="288" y="51"/>
                    <a:pt x="287" y="46"/>
                    <a:pt x="285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84"/>
            <p:cNvSpPr>
              <a:spLocks noEditPoints="1"/>
            </p:cNvSpPr>
            <p:nvPr/>
          </p:nvSpPr>
          <p:spPr bwMode="auto">
            <a:xfrm>
              <a:off x="1790700" y="3932238"/>
              <a:ext cx="249238" cy="168275"/>
            </a:xfrm>
            <a:custGeom>
              <a:avLst/>
              <a:gdLst>
                <a:gd name="T0" fmla="*/ 246 w 258"/>
                <a:gd name="T1" fmla="*/ 99 h 174"/>
                <a:gd name="T2" fmla="*/ 196 w 258"/>
                <a:gd name="T3" fmla="*/ 52 h 174"/>
                <a:gd name="T4" fmla="*/ 185 w 258"/>
                <a:gd name="T5" fmla="*/ 46 h 174"/>
                <a:gd name="T6" fmla="*/ 177 w 258"/>
                <a:gd name="T7" fmla="*/ 12 h 174"/>
                <a:gd name="T8" fmla="*/ 163 w 258"/>
                <a:gd name="T9" fmla="*/ 0 h 174"/>
                <a:gd name="T10" fmla="*/ 96 w 258"/>
                <a:gd name="T11" fmla="*/ 0 h 174"/>
                <a:gd name="T12" fmla="*/ 81 w 258"/>
                <a:gd name="T13" fmla="*/ 12 h 174"/>
                <a:gd name="T14" fmla="*/ 74 w 258"/>
                <a:gd name="T15" fmla="*/ 46 h 174"/>
                <a:gd name="T16" fmla="*/ 63 w 258"/>
                <a:gd name="T17" fmla="*/ 52 h 174"/>
                <a:gd name="T18" fmla="*/ 13 w 258"/>
                <a:gd name="T19" fmla="*/ 99 h 174"/>
                <a:gd name="T20" fmla="*/ 3 w 258"/>
                <a:gd name="T21" fmla="*/ 119 h 174"/>
                <a:gd name="T22" fmla="*/ 1 w 258"/>
                <a:gd name="T23" fmla="*/ 162 h 174"/>
                <a:gd name="T24" fmla="*/ 12 w 258"/>
                <a:gd name="T25" fmla="*/ 174 h 174"/>
                <a:gd name="T26" fmla="*/ 246 w 258"/>
                <a:gd name="T27" fmla="*/ 174 h 174"/>
                <a:gd name="T28" fmla="*/ 258 w 258"/>
                <a:gd name="T29" fmla="*/ 162 h 174"/>
                <a:gd name="T30" fmla="*/ 255 w 258"/>
                <a:gd name="T31" fmla="*/ 119 h 174"/>
                <a:gd name="T32" fmla="*/ 246 w 258"/>
                <a:gd name="T33" fmla="*/ 99 h 174"/>
                <a:gd name="T34" fmla="*/ 129 w 258"/>
                <a:gd name="T35" fmla="*/ 154 h 174"/>
                <a:gd name="T36" fmla="*/ 71 w 258"/>
                <a:gd name="T37" fmla="*/ 96 h 174"/>
                <a:gd name="T38" fmla="*/ 129 w 258"/>
                <a:gd name="T39" fmla="*/ 38 h 174"/>
                <a:gd name="T40" fmla="*/ 187 w 258"/>
                <a:gd name="T41" fmla="*/ 96 h 174"/>
                <a:gd name="T42" fmla="*/ 129 w 258"/>
                <a:gd name="T43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8" h="174">
                  <a:moveTo>
                    <a:pt x="246" y="99"/>
                  </a:moveTo>
                  <a:cubicBezTo>
                    <a:pt x="196" y="52"/>
                    <a:pt x="196" y="52"/>
                    <a:pt x="196" y="52"/>
                  </a:cubicBezTo>
                  <a:cubicBezTo>
                    <a:pt x="193" y="49"/>
                    <a:pt x="189" y="47"/>
                    <a:pt x="185" y="46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6"/>
                    <a:pt x="169" y="0"/>
                    <a:pt x="163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89" y="0"/>
                    <a:pt x="83" y="6"/>
                    <a:pt x="81" y="12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0" y="47"/>
                    <a:pt x="65" y="49"/>
                    <a:pt x="63" y="52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8" y="104"/>
                    <a:pt x="4" y="113"/>
                    <a:pt x="3" y="119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0" y="168"/>
                    <a:pt x="5" y="174"/>
                    <a:pt x="12" y="174"/>
                  </a:cubicBezTo>
                  <a:cubicBezTo>
                    <a:pt x="246" y="174"/>
                    <a:pt x="246" y="174"/>
                    <a:pt x="246" y="174"/>
                  </a:cubicBezTo>
                  <a:cubicBezTo>
                    <a:pt x="253" y="174"/>
                    <a:pt x="258" y="168"/>
                    <a:pt x="258" y="162"/>
                  </a:cubicBezTo>
                  <a:cubicBezTo>
                    <a:pt x="255" y="119"/>
                    <a:pt x="255" y="119"/>
                    <a:pt x="255" y="119"/>
                  </a:cubicBezTo>
                  <a:cubicBezTo>
                    <a:pt x="255" y="113"/>
                    <a:pt x="250" y="104"/>
                    <a:pt x="246" y="99"/>
                  </a:cubicBezTo>
                  <a:close/>
                  <a:moveTo>
                    <a:pt x="129" y="154"/>
                  </a:moveTo>
                  <a:cubicBezTo>
                    <a:pt x="97" y="154"/>
                    <a:pt x="71" y="128"/>
                    <a:pt x="71" y="96"/>
                  </a:cubicBezTo>
                  <a:cubicBezTo>
                    <a:pt x="71" y="64"/>
                    <a:pt x="97" y="38"/>
                    <a:pt x="129" y="38"/>
                  </a:cubicBezTo>
                  <a:cubicBezTo>
                    <a:pt x="161" y="38"/>
                    <a:pt x="187" y="64"/>
                    <a:pt x="187" y="96"/>
                  </a:cubicBezTo>
                  <a:cubicBezTo>
                    <a:pt x="187" y="128"/>
                    <a:pt x="161" y="154"/>
                    <a:pt x="129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285"/>
            <p:cNvSpPr>
              <a:spLocks noChangeArrowheads="1"/>
            </p:cNvSpPr>
            <p:nvPr/>
          </p:nvSpPr>
          <p:spPr bwMode="auto">
            <a:xfrm>
              <a:off x="1879600" y="3986213"/>
              <a:ext cx="73025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Freeform 286"/>
          <p:cNvSpPr>
            <a:spLocks noEditPoints="1"/>
          </p:cNvSpPr>
          <p:nvPr/>
        </p:nvSpPr>
        <p:spPr bwMode="auto">
          <a:xfrm>
            <a:off x="7166096" y="3984511"/>
            <a:ext cx="843363" cy="853056"/>
          </a:xfrm>
          <a:custGeom>
            <a:avLst/>
            <a:gdLst>
              <a:gd name="T0" fmla="*/ 144 w 285"/>
              <a:gd name="T1" fmla="*/ 288 h 288"/>
              <a:gd name="T2" fmla="*/ 0 w 285"/>
              <a:gd name="T3" fmla="*/ 144 h 288"/>
              <a:gd name="T4" fmla="*/ 144 w 285"/>
              <a:gd name="T5" fmla="*/ 0 h 288"/>
              <a:gd name="T6" fmla="*/ 284 w 285"/>
              <a:gd name="T7" fmla="*/ 114 h 288"/>
              <a:gd name="T8" fmla="*/ 285 w 285"/>
              <a:gd name="T9" fmla="*/ 118 h 288"/>
              <a:gd name="T10" fmla="*/ 273 w 285"/>
              <a:gd name="T11" fmla="*/ 129 h 288"/>
              <a:gd name="T12" fmla="*/ 273 w 285"/>
              <a:gd name="T13" fmla="*/ 129 h 288"/>
              <a:gd name="T14" fmla="*/ 173 w 285"/>
              <a:gd name="T15" fmla="*/ 129 h 288"/>
              <a:gd name="T16" fmla="*/ 162 w 285"/>
              <a:gd name="T17" fmla="*/ 118 h 288"/>
              <a:gd name="T18" fmla="*/ 162 w 285"/>
              <a:gd name="T19" fmla="*/ 93 h 288"/>
              <a:gd name="T20" fmla="*/ 103 w 285"/>
              <a:gd name="T21" fmla="*/ 144 h 288"/>
              <a:gd name="T22" fmla="*/ 162 w 285"/>
              <a:gd name="T23" fmla="*/ 195 h 288"/>
              <a:gd name="T24" fmla="*/ 162 w 285"/>
              <a:gd name="T25" fmla="*/ 170 h 288"/>
              <a:gd name="T26" fmla="*/ 173 w 285"/>
              <a:gd name="T27" fmla="*/ 159 h 288"/>
              <a:gd name="T28" fmla="*/ 273 w 285"/>
              <a:gd name="T29" fmla="*/ 159 h 288"/>
              <a:gd name="T30" fmla="*/ 282 w 285"/>
              <a:gd name="T31" fmla="*/ 163 h 288"/>
              <a:gd name="T32" fmla="*/ 284 w 285"/>
              <a:gd name="T33" fmla="*/ 173 h 288"/>
              <a:gd name="T34" fmla="*/ 144 w 285"/>
              <a:gd name="T35" fmla="*/ 288 h 288"/>
              <a:gd name="T36" fmla="*/ 144 w 285"/>
              <a:gd name="T37" fmla="*/ 23 h 288"/>
              <a:gd name="T38" fmla="*/ 23 w 285"/>
              <a:gd name="T39" fmla="*/ 144 h 288"/>
              <a:gd name="T40" fmla="*/ 144 w 285"/>
              <a:gd name="T41" fmla="*/ 265 h 288"/>
              <a:gd name="T42" fmla="*/ 258 w 285"/>
              <a:gd name="T43" fmla="*/ 182 h 288"/>
              <a:gd name="T44" fmla="*/ 185 w 285"/>
              <a:gd name="T45" fmla="*/ 182 h 288"/>
              <a:gd name="T46" fmla="*/ 185 w 285"/>
              <a:gd name="T47" fmla="*/ 220 h 288"/>
              <a:gd name="T48" fmla="*/ 178 w 285"/>
              <a:gd name="T49" fmla="*/ 230 h 288"/>
              <a:gd name="T50" fmla="*/ 166 w 285"/>
              <a:gd name="T51" fmla="*/ 229 h 288"/>
              <a:gd name="T52" fmla="*/ 78 w 285"/>
              <a:gd name="T53" fmla="*/ 153 h 288"/>
              <a:gd name="T54" fmla="*/ 74 w 285"/>
              <a:gd name="T55" fmla="*/ 144 h 288"/>
              <a:gd name="T56" fmla="*/ 78 w 285"/>
              <a:gd name="T57" fmla="*/ 135 h 288"/>
              <a:gd name="T58" fmla="*/ 166 w 285"/>
              <a:gd name="T59" fmla="*/ 59 h 288"/>
              <a:gd name="T60" fmla="*/ 178 w 285"/>
              <a:gd name="T61" fmla="*/ 58 h 288"/>
              <a:gd name="T62" fmla="*/ 185 w 285"/>
              <a:gd name="T63" fmla="*/ 68 h 288"/>
              <a:gd name="T64" fmla="*/ 185 w 285"/>
              <a:gd name="T65" fmla="*/ 106 h 288"/>
              <a:gd name="T66" fmla="*/ 258 w 285"/>
              <a:gd name="T67" fmla="*/ 106 h 288"/>
              <a:gd name="T68" fmla="*/ 144 w 285"/>
              <a:gd name="T69" fmla="*/ 23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85" h="288">
                <a:moveTo>
                  <a:pt x="144" y="288"/>
                </a:moveTo>
                <a:cubicBezTo>
                  <a:pt x="64" y="288"/>
                  <a:pt x="0" y="223"/>
                  <a:pt x="0" y="144"/>
                </a:cubicBezTo>
                <a:cubicBezTo>
                  <a:pt x="0" y="65"/>
                  <a:pt x="64" y="0"/>
                  <a:pt x="144" y="0"/>
                </a:cubicBezTo>
                <a:cubicBezTo>
                  <a:pt x="211" y="0"/>
                  <a:pt x="270" y="48"/>
                  <a:pt x="284" y="114"/>
                </a:cubicBezTo>
                <a:cubicBezTo>
                  <a:pt x="285" y="115"/>
                  <a:pt x="285" y="116"/>
                  <a:pt x="285" y="118"/>
                </a:cubicBezTo>
                <a:cubicBezTo>
                  <a:pt x="285" y="124"/>
                  <a:pt x="280" y="129"/>
                  <a:pt x="273" y="129"/>
                </a:cubicBezTo>
                <a:cubicBezTo>
                  <a:pt x="273" y="129"/>
                  <a:pt x="273" y="129"/>
                  <a:pt x="273" y="129"/>
                </a:cubicBezTo>
                <a:cubicBezTo>
                  <a:pt x="173" y="129"/>
                  <a:pt x="173" y="129"/>
                  <a:pt x="173" y="129"/>
                </a:cubicBezTo>
                <a:cubicBezTo>
                  <a:pt x="167" y="129"/>
                  <a:pt x="162" y="124"/>
                  <a:pt x="162" y="118"/>
                </a:cubicBezTo>
                <a:cubicBezTo>
                  <a:pt x="162" y="93"/>
                  <a:pt x="162" y="93"/>
                  <a:pt x="162" y="93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162" y="195"/>
                  <a:pt x="162" y="195"/>
                  <a:pt x="162" y="195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2" y="164"/>
                  <a:pt x="167" y="159"/>
                  <a:pt x="173" y="159"/>
                </a:cubicBezTo>
                <a:cubicBezTo>
                  <a:pt x="273" y="159"/>
                  <a:pt x="273" y="159"/>
                  <a:pt x="273" y="159"/>
                </a:cubicBezTo>
                <a:cubicBezTo>
                  <a:pt x="277" y="159"/>
                  <a:pt x="280" y="160"/>
                  <a:pt x="282" y="163"/>
                </a:cubicBezTo>
                <a:cubicBezTo>
                  <a:pt x="284" y="166"/>
                  <a:pt x="285" y="169"/>
                  <a:pt x="284" y="173"/>
                </a:cubicBezTo>
                <a:cubicBezTo>
                  <a:pt x="271" y="239"/>
                  <a:pt x="212" y="288"/>
                  <a:pt x="144" y="288"/>
                </a:cubicBezTo>
                <a:close/>
                <a:moveTo>
                  <a:pt x="144" y="23"/>
                </a:moveTo>
                <a:cubicBezTo>
                  <a:pt x="77" y="23"/>
                  <a:pt x="23" y="77"/>
                  <a:pt x="23" y="144"/>
                </a:cubicBezTo>
                <a:cubicBezTo>
                  <a:pt x="23" y="211"/>
                  <a:pt x="77" y="265"/>
                  <a:pt x="144" y="265"/>
                </a:cubicBezTo>
                <a:cubicBezTo>
                  <a:pt x="196" y="265"/>
                  <a:pt x="242" y="231"/>
                  <a:pt x="258" y="182"/>
                </a:cubicBezTo>
                <a:cubicBezTo>
                  <a:pt x="185" y="182"/>
                  <a:pt x="185" y="182"/>
                  <a:pt x="185" y="182"/>
                </a:cubicBezTo>
                <a:cubicBezTo>
                  <a:pt x="185" y="220"/>
                  <a:pt x="185" y="220"/>
                  <a:pt x="185" y="220"/>
                </a:cubicBezTo>
                <a:cubicBezTo>
                  <a:pt x="185" y="224"/>
                  <a:pt x="182" y="228"/>
                  <a:pt x="178" y="230"/>
                </a:cubicBezTo>
                <a:cubicBezTo>
                  <a:pt x="174" y="232"/>
                  <a:pt x="169" y="232"/>
                  <a:pt x="166" y="229"/>
                </a:cubicBezTo>
                <a:cubicBezTo>
                  <a:pt x="78" y="153"/>
                  <a:pt x="78" y="153"/>
                  <a:pt x="78" y="153"/>
                </a:cubicBezTo>
                <a:cubicBezTo>
                  <a:pt x="75" y="150"/>
                  <a:pt x="74" y="147"/>
                  <a:pt x="74" y="144"/>
                </a:cubicBezTo>
                <a:cubicBezTo>
                  <a:pt x="74" y="141"/>
                  <a:pt x="75" y="138"/>
                  <a:pt x="78" y="135"/>
                </a:cubicBezTo>
                <a:cubicBezTo>
                  <a:pt x="166" y="59"/>
                  <a:pt x="166" y="59"/>
                  <a:pt x="166" y="59"/>
                </a:cubicBezTo>
                <a:cubicBezTo>
                  <a:pt x="169" y="56"/>
                  <a:pt x="174" y="56"/>
                  <a:pt x="178" y="58"/>
                </a:cubicBezTo>
                <a:cubicBezTo>
                  <a:pt x="182" y="60"/>
                  <a:pt x="185" y="64"/>
                  <a:pt x="185" y="68"/>
                </a:cubicBezTo>
                <a:cubicBezTo>
                  <a:pt x="185" y="106"/>
                  <a:pt x="185" y="106"/>
                  <a:pt x="185" y="106"/>
                </a:cubicBezTo>
                <a:cubicBezTo>
                  <a:pt x="258" y="106"/>
                  <a:pt x="258" y="106"/>
                  <a:pt x="258" y="106"/>
                </a:cubicBezTo>
                <a:cubicBezTo>
                  <a:pt x="242" y="57"/>
                  <a:pt x="196" y="23"/>
                  <a:pt x="144" y="23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lowchart: Off-page Connector 22"/>
          <p:cNvSpPr/>
          <p:nvPr/>
        </p:nvSpPr>
        <p:spPr>
          <a:xfrm rot="2700000">
            <a:off x="1598629" y="1697211"/>
            <a:ext cx="801268" cy="780976"/>
          </a:xfrm>
          <a:prstGeom prst="roundRect">
            <a:avLst/>
          </a:prstGeom>
          <a:solidFill>
            <a:srgbClr val="CAD0D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Freeform 35"/>
          <p:cNvSpPr>
            <a:spLocks noChangeAspect="1" noEditPoints="1"/>
          </p:cNvSpPr>
          <p:nvPr/>
        </p:nvSpPr>
        <p:spPr bwMode="auto">
          <a:xfrm>
            <a:off x="1673805" y="1888959"/>
            <a:ext cx="646534" cy="377144"/>
          </a:xfrm>
          <a:custGeom>
            <a:avLst/>
            <a:gdLst>
              <a:gd name="T0" fmla="*/ 135 w 157"/>
              <a:gd name="T1" fmla="*/ 46 h 106"/>
              <a:gd name="T2" fmla="*/ 136 w 157"/>
              <a:gd name="T3" fmla="*/ 37 h 106"/>
              <a:gd name="T4" fmla="*/ 99 w 157"/>
              <a:gd name="T5" fmla="*/ 0 h 106"/>
              <a:gd name="T6" fmla="*/ 73 w 157"/>
              <a:gd name="T7" fmla="*/ 18 h 106"/>
              <a:gd name="T8" fmla="*/ 45 w 157"/>
              <a:gd name="T9" fmla="*/ 8 h 106"/>
              <a:gd name="T10" fmla="*/ 19 w 157"/>
              <a:gd name="T11" fmla="*/ 39 h 106"/>
              <a:gd name="T12" fmla="*/ 20 w 157"/>
              <a:gd name="T13" fmla="*/ 47 h 106"/>
              <a:gd name="T14" fmla="*/ 0 w 157"/>
              <a:gd name="T15" fmla="*/ 75 h 106"/>
              <a:gd name="T16" fmla="*/ 31 w 157"/>
              <a:gd name="T17" fmla="*/ 106 h 106"/>
              <a:gd name="T18" fmla="*/ 126 w 157"/>
              <a:gd name="T19" fmla="*/ 106 h 106"/>
              <a:gd name="T20" fmla="*/ 157 w 157"/>
              <a:gd name="T21" fmla="*/ 75 h 106"/>
              <a:gd name="T22" fmla="*/ 135 w 157"/>
              <a:gd name="T23" fmla="*/ 46 h 106"/>
              <a:gd name="T24" fmla="*/ 120 w 157"/>
              <a:gd name="T25" fmla="*/ 100 h 106"/>
              <a:gd name="T26" fmla="*/ 79 w 157"/>
              <a:gd name="T27" fmla="*/ 100 h 106"/>
              <a:gd name="T28" fmla="*/ 103 w 157"/>
              <a:gd name="T29" fmla="*/ 75 h 106"/>
              <a:gd name="T30" fmla="*/ 102 w 157"/>
              <a:gd name="T31" fmla="*/ 72 h 106"/>
              <a:gd name="T32" fmla="*/ 92 w 157"/>
              <a:gd name="T33" fmla="*/ 72 h 106"/>
              <a:gd name="T34" fmla="*/ 92 w 157"/>
              <a:gd name="T35" fmla="*/ 68 h 106"/>
              <a:gd name="T36" fmla="*/ 92 w 157"/>
              <a:gd name="T37" fmla="*/ 37 h 106"/>
              <a:gd name="T38" fmla="*/ 90 w 157"/>
              <a:gd name="T39" fmla="*/ 35 h 106"/>
              <a:gd name="T40" fmla="*/ 64 w 157"/>
              <a:gd name="T41" fmla="*/ 35 h 106"/>
              <a:gd name="T42" fmla="*/ 62 w 157"/>
              <a:gd name="T43" fmla="*/ 37 h 106"/>
              <a:gd name="T44" fmla="*/ 62 w 157"/>
              <a:gd name="T45" fmla="*/ 68 h 106"/>
              <a:gd name="T46" fmla="*/ 62 w 157"/>
              <a:gd name="T47" fmla="*/ 73 h 106"/>
              <a:gd name="T48" fmla="*/ 51 w 157"/>
              <a:gd name="T49" fmla="*/ 73 h 106"/>
              <a:gd name="T50" fmla="*/ 50 w 157"/>
              <a:gd name="T51" fmla="*/ 76 h 106"/>
              <a:gd name="T52" fmla="*/ 75 w 157"/>
              <a:gd name="T53" fmla="*/ 100 h 106"/>
              <a:gd name="T54" fmla="*/ 38 w 157"/>
              <a:gd name="T55" fmla="*/ 100 h 106"/>
              <a:gd name="T56" fmla="*/ 11 w 157"/>
              <a:gd name="T57" fmla="*/ 74 h 106"/>
              <a:gd name="T58" fmla="*/ 29 w 157"/>
              <a:gd name="T59" fmla="*/ 50 h 106"/>
              <a:gd name="T60" fmla="*/ 28 w 157"/>
              <a:gd name="T61" fmla="*/ 44 h 106"/>
              <a:gd name="T62" fmla="*/ 50 w 157"/>
              <a:gd name="T63" fmla="*/ 17 h 106"/>
              <a:gd name="T64" fmla="*/ 74 w 157"/>
              <a:gd name="T65" fmla="*/ 29 h 106"/>
              <a:gd name="T66" fmla="*/ 97 w 157"/>
              <a:gd name="T67" fmla="*/ 10 h 106"/>
              <a:gd name="T68" fmla="*/ 128 w 157"/>
              <a:gd name="T69" fmla="*/ 42 h 106"/>
              <a:gd name="T70" fmla="*/ 127 w 157"/>
              <a:gd name="T71" fmla="*/ 49 h 106"/>
              <a:gd name="T72" fmla="*/ 147 w 157"/>
              <a:gd name="T73" fmla="*/ 74 h 106"/>
              <a:gd name="T74" fmla="*/ 120 w 157"/>
              <a:gd name="T75" fmla="*/ 10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6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6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39"/>
                </a:cubicBezTo>
                <a:cubicBezTo>
                  <a:pt x="19" y="42"/>
                  <a:pt x="20" y="44"/>
                  <a:pt x="20" y="47"/>
                </a:cubicBezTo>
                <a:cubicBezTo>
                  <a:pt x="9" y="51"/>
                  <a:pt x="0" y="62"/>
                  <a:pt x="0" y="75"/>
                </a:cubicBezTo>
                <a:cubicBezTo>
                  <a:pt x="0" y="92"/>
                  <a:pt x="14" y="106"/>
                  <a:pt x="31" y="106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43" y="106"/>
                  <a:pt x="157" y="92"/>
                  <a:pt x="157" y="75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0"/>
                  <a:pt x="92" y="68"/>
                </a:cubicBezTo>
                <a:cubicBezTo>
                  <a:pt x="92" y="59"/>
                  <a:pt x="92" y="43"/>
                  <a:pt x="92" y="37"/>
                </a:cubicBezTo>
                <a:cubicBezTo>
                  <a:pt x="92" y="37"/>
                  <a:pt x="92" y="35"/>
                  <a:pt x="90" y="35"/>
                </a:cubicBezTo>
                <a:cubicBezTo>
                  <a:pt x="88" y="35"/>
                  <a:pt x="67" y="35"/>
                  <a:pt x="64" y="35"/>
                </a:cubicBezTo>
                <a:cubicBezTo>
                  <a:pt x="61" y="35"/>
                  <a:pt x="62" y="37"/>
                  <a:pt x="62" y="37"/>
                </a:cubicBezTo>
                <a:cubicBezTo>
                  <a:pt x="62" y="44"/>
                  <a:pt x="62" y="59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8"/>
                  <a:pt x="11" y="74"/>
                </a:cubicBezTo>
                <a:cubicBezTo>
                  <a:pt x="11" y="63"/>
                  <a:pt x="18" y="53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1"/>
                  <a:pt x="37" y="19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0"/>
                  <a:pt x="97" y="10"/>
                </a:cubicBezTo>
                <a:cubicBezTo>
                  <a:pt x="115" y="10"/>
                  <a:pt x="128" y="24"/>
                  <a:pt x="128" y="42"/>
                </a:cubicBezTo>
                <a:cubicBezTo>
                  <a:pt x="128" y="44"/>
                  <a:pt x="127" y="47"/>
                  <a:pt x="127" y="49"/>
                </a:cubicBezTo>
                <a:cubicBezTo>
                  <a:pt x="138" y="53"/>
                  <a:pt x="147" y="62"/>
                  <a:pt x="147" y="74"/>
                </a:cubicBezTo>
                <a:cubicBezTo>
                  <a:pt x="147" y="88"/>
                  <a:pt x="135" y="100"/>
                  <a:pt x="120" y="100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Flowchart: Off-page Connector 47"/>
          <p:cNvSpPr/>
          <p:nvPr/>
        </p:nvSpPr>
        <p:spPr>
          <a:xfrm rot="2700000">
            <a:off x="1591380" y="4957737"/>
            <a:ext cx="801267" cy="780978"/>
          </a:xfrm>
          <a:prstGeom prst="roundRect">
            <a:avLst/>
          </a:prstGeom>
          <a:solidFill>
            <a:srgbClr val="CAD0D8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Freeform 61"/>
          <p:cNvSpPr/>
          <p:nvPr/>
        </p:nvSpPr>
        <p:spPr bwMode="auto">
          <a:xfrm>
            <a:off x="1759519" y="5109061"/>
            <a:ext cx="460613" cy="478331"/>
          </a:xfrm>
          <a:custGeom>
            <a:avLst/>
            <a:gdLst>
              <a:gd name="T0" fmla="*/ 99 w 137"/>
              <a:gd name="T1" fmla="*/ 57 h 142"/>
              <a:gd name="T2" fmla="*/ 137 w 137"/>
              <a:gd name="T3" fmla="*/ 57 h 142"/>
              <a:gd name="T4" fmla="*/ 76 w 137"/>
              <a:gd name="T5" fmla="*/ 4 h 142"/>
              <a:gd name="T6" fmla="*/ 69 w 137"/>
              <a:gd name="T7" fmla="*/ 0 h 142"/>
              <a:gd name="T8" fmla="*/ 62 w 137"/>
              <a:gd name="T9" fmla="*/ 4 h 142"/>
              <a:gd name="T10" fmla="*/ 0 w 137"/>
              <a:gd name="T11" fmla="*/ 57 h 142"/>
              <a:gd name="T12" fmla="*/ 39 w 137"/>
              <a:gd name="T13" fmla="*/ 57 h 142"/>
              <a:gd name="T14" fmla="*/ 62 w 137"/>
              <a:gd name="T15" fmla="*/ 4 h 142"/>
              <a:gd name="T16" fmla="*/ 62 w 137"/>
              <a:gd name="T17" fmla="*/ 5 h 142"/>
              <a:gd name="T18" fmla="*/ 43 w 137"/>
              <a:gd name="T19" fmla="*/ 57 h 142"/>
              <a:gd name="T20" fmla="*/ 64 w 137"/>
              <a:gd name="T21" fmla="*/ 57 h 142"/>
              <a:gd name="T22" fmla="*/ 64 w 137"/>
              <a:gd name="T23" fmla="*/ 122 h 142"/>
              <a:gd name="T24" fmla="*/ 64 w 137"/>
              <a:gd name="T25" fmla="*/ 125 h 142"/>
              <a:gd name="T26" fmla="*/ 64 w 137"/>
              <a:gd name="T27" fmla="*/ 130 h 142"/>
              <a:gd name="T28" fmla="*/ 76 w 137"/>
              <a:gd name="T29" fmla="*/ 142 h 142"/>
              <a:gd name="T30" fmla="*/ 87 w 137"/>
              <a:gd name="T31" fmla="*/ 130 h 142"/>
              <a:gd name="T32" fmla="*/ 87 w 137"/>
              <a:gd name="T33" fmla="*/ 125 h 142"/>
              <a:gd name="T34" fmla="*/ 79 w 137"/>
              <a:gd name="T35" fmla="*/ 125 h 142"/>
              <a:gd name="T36" fmla="*/ 79 w 137"/>
              <a:gd name="T37" fmla="*/ 127 h 142"/>
              <a:gd name="T38" fmla="*/ 79 w 137"/>
              <a:gd name="T39" fmla="*/ 129 h 142"/>
              <a:gd name="T40" fmla="*/ 76 w 137"/>
              <a:gd name="T41" fmla="*/ 133 h 142"/>
              <a:gd name="T42" fmla="*/ 72 w 137"/>
              <a:gd name="T43" fmla="*/ 129 h 142"/>
              <a:gd name="T44" fmla="*/ 72 w 137"/>
              <a:gd name="T45" fmla="*/ 127 h 142"/>
              <a:gd name="T46" fmla="*/ 72 w 137"/>
              <a:gd name="T47" fmla="*/ 125 h 142"/>
              <a:gd name="T48" fmla="*/ 72 w 137"/>
              <a:gd name="T49" fmla="*/ 111 h 142"/>
              <a:gd name="T50" fmla="*/ 72 w 137"/>
              <a:gd name="T51" fmla="*/ 57 h 142"/>
              <a:gd name="T52" fmla="*/ 94 w 137"/>
              <a:gd name="T53" fmla="*/ 57 h 142"/>
              <a:gd name="T54" fmla="*/ 76 w 137"/>
              <a:gd name="T55" fmla="*/ 5 h 142"/>
              <a:gd name="T56" fmla="*/ 76 w 137"/>
              <a:gd name="T57" fmla="*/ 4 h 142"/>
              <a:gd name="T58" fmla="*/ 99 w 137"/>
              <a:gd name="T59" fmla="*/ 57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7" h="142">
                <a:moveTo>
                  <a:pt x="99" y="57"/>
                </a:moveTo>
                <a:cubicBezTo>
                  <a:pt x="137" y="57"/>
                  <a:pt x="137" y="57"/>
                  <a:pt x="137" y="57"/>
                </a:cubicBezTo>
                <a:cubicBezTo>
                  <a:pt x="130" y="28"/>
                  <a:pt x="105" y="7"/>
                  <a:pt x="76" y="4"/>
                </a:cubicBezTo>
                <a:cubicBezTo>
                  <a:pt x="74" y="1"/>
                  <a:pt x="72" y="0"/>
                  <a:pt x="69" y="0"/>
                </a:cubicBezTo>
                <a:cubicBezTo>
                  <a:pt x="66" y="0"/>
                  <a:pt x="64" y="1"/>
                  <a:pt x="62" y="4"/>
                </a:cubicBezTo>
                <a:cubicBezTo>
                  <a:pt x="32" y="6"/>
                  <a:pt x="7" y="28"/>
                  <a:pt x="0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24"/>
                  <a:pt x="58" y="7"/>
                  <a:pt x="62" y="4"/>
                </a:cubicBezTo>
                <a:cubicBezTo>
                  <a:pt x="62" y="4"/>
                  <a:pt x="62" y="5"/>
                  <a:pt x="62" y="5"/>
                </a:cubicBezTo>
                <a:cubicBezTo>
                  <a:pt x="41" y="31"/>
                  <a:pt x="43" y="57"/>
                  <a:pt x="43" y="57"/>
                </a:cubicBezTo>
                <a:cubicBezTo>
                  <a:pt x="64" y="57"/>
                  <a:pt x="64" y="57"/>
                  <a:pt x="64" y="57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4" y="130"/>
                  <a:pt x="64" y="130"/>
                  <a:pt x="64" y="130"/>
                </a:cubicBezTo>
                <a:cubicBezTo>
                  <a:pt x="64" y="136"/>
                  <a:pt x="69" y="142"/>
                  <a:pt x="76" y="142"/>
                </a:cubicBezTo>
                <a:cubicBezTo>
                  <a:pt x="82" y="142"/>
                  <a:pt x="87" y="136"/>
                  <a:pt x="87" y="130"/>
                </a:cubicBezTo>
                <a:cubicBezTo>
                  <a:pt x="87" y="125"/>
                  <a:pt x="87" y="125"/>
                  <a:pt x="87" y="125"/>
                </a:cubicBezTo>
                <a:cubicBezTo>
                  <a:pt x="79" y="125"/>
                  <a:pt x="79" y="125"/>
                  <a:pt x="79" y="125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9"/>
                  <a:pt x="79" y="129"/>
                  <a:pt x="79" y="129"/>
                </a:cubicBezTo>
                <a:cubicBezTo>
                  <a:pt x="79" y="131"/>
                  <a:pt x="78" y="133"/>
                  <a:pt x="76" y="133"/>
                </a:cubicBezTo>
                <a:cubicBezTo>
                  <a:pt x="74" y="133"/>
                  <a:pt x="72" y="131"/>
                  <a:pt x="72" y="12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72" y="125"/>
                  <a:pt x="72" y="125"/>
                  <a:pt x="72" y="125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57"/>
                  <a:pt x="72" y="57"/>
                  <a:pt x="72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7" y="31"/>
                  <a:pt x="76" y="5"/>
                </a:cubicBezTo>
                <a:cubicBezTo>
                  <a:pt x="76" y="5"/>
                  <a:pt x="76" y="4"/>
                  <a:pt x="76" y="4"/>
                </a:cubicBezTo>
                <a:cubicBezTo>
                  <a:pt x="80" y="7"/>
                  <a:pt x="99" y="24"/>
                  <a:pt x="99" y="57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Flowchart: Off-page Connector 32"/>
          <p:cNvSpPr/>
          <p:nvPr/>
        </p:nvSpPr>
        <p:spPr>
          <a:xfrm rot="2700000">
            <a:off x="1598628" y="3327471"/>
            <a:ext cx="801267" cy="780977"/>
          </a:xfrm>
          <a:prstGeom prst="roundRect">
            <a:avLst/>
          </a:prstGeom>
          <a:noFill/>
          <a:ln w="19050">
            <a:solidFill>
              <a:srgbClr val="EF53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1741139" y="3537245"/>
            <a:ext cx="511864" cy="361431"/>
          </a:xfrm>
          <a:custGeom>
            <a:avLst/>
            <a:gdLst>
              <a:gd name="T0" fmla="*/ 218 w 219"/>
              <a:gd name="T1" fmla="*/ 117 h 154"/>
              <a:gd name="T2" fmla="*/ 219 w 219"/>
              <a:gd name="T3" fmla="*/ 118 h 154"/>
              <a:gd name="T4" fmla="*/ 218 w 219"/>
              <a:gd name="T5" fmla="*/ 119 h 154"/>
              <a:gd name="T6" fmla="*/ 174 w 219"/>
              <a:gd name="T7" fmla="*/ 153 h 154"/>
              <a:gd name="T8" fmla="*/ 172 w 219"/>
              <a:gd name="T9" fmla="*/ 153 h 154"/>
              <a:gd name="T10" fmla="*/ 171 w 219"/>
              <a:gd name="T11" fmla="*/ 151 h 154"/>
              <a:gd name="T12" fmla="*/ 179 w 219"/>
              <a:gd name="T13" fmla="*/ 133 h 154"/>
              <a:gd name="T14" fmla="*/ 113 w 219"/>
              <a:gd name="T15" fmla="*/ 106 h 154"/>
              <a:gd name="T16" fmla="*/ 126 w 219"/>
              <a:gd name="T17" fmla="*/ 89 h 154"/>
              <a:gd name="T18" fmla="*/ 131 w 219"/>
              <a:gd name="T19" fmla="*/ 82 h 154"/>
              <a:gd name="T20" fmla="*/ 179 w 219"/>
              <a:gd name="T21" fmla="*/ 103 h 154"/>
              <a:gd name="T22" fmla="*/ 171 w 219"/>
              <a:gd name="T23" fmla="*/ 85 h 154"/>
              <a:gd name="T24" fmla="*/ 172 w 219"/>
              <a:gd name="T25" fmla="*/ 83 h 154"/>
              <a:gd name="T26" fmla="*/ 173 w 219"/>
              <a:gd name="T27" fmla="*/ 82 h 154"/>
              <a:gd name="T28" fmla="*/ 174 w 219"/>
              <a:gd name="T29" fmla="*/ 83 h 154"/>
              <a:gd name="T30" fmla="*/ 218 w 219"/>
              <a:gd name="T31" fmla="*/ 117 h 154"/>
              <a:gd name="T32" fmla="*/ 45 w 219"/>
              <a:gd name="T33" fmla="*/ 71 h 154"/>
              <a:gd name="T34" fmla="*/ 46 w 219"/>
              <a:gd name="T35" fmla="*/ 71 h 154"/>
              <a:gd name="T36" fmla="*/ 47 w 219"/>
              <a:gd name="T37" fmla="*/ 71 h 154"/>
              <a:gd name="T38" fmla="*/ 47 w 219"/>
              <a:gd name="T39" fmla="*/ 69 h 154"/>
              <a:gd name="T40" fmla="*/ 40 w 219"/>
              <a:gd name="T41" fmla="*/ 50 h 154"/>
              <a:gd name="T42" fmla="*/ 87 w 219"/>
              <a:gd name="T43" fmla="*/ 72 h 154"/>
              <a:gd name="T44" fmla="*/ 93 w 219"/>
              <a:gd name="T45" fmla="*/ 65 h 154"/>
              <a:gd name="T46" fmla="*/ 106 w 219"/>
              <a:gd name="T47" fmla="*/ 49 h 154"/>
              <a:gd name="T48" fmla="*/ 40 w 219"/>
              <a:gd name="T49" fmla="*/ 21 h 154"/>
              <a:gd name="T50" fmla="*/ 47 w 219"/>
              <a:gd name="T51" fmla="*/ 2 h 154"/>
              <a:gd name="T52" fmla="*/ 47 w 219"/>
              <a:gd name="T53" fmla="*/ 0 h 154"/>
              <a:gd name="T54" fmla="*/ 45 w 219"/>
              <a:gd name="T55" fmla="*/ 0 h 154"/>
              <a:gd name="T56" fmla="*/ 0 w 219"/>
              <a:gd name="T57" fmla="*/ 34 h 154"/>
              <a:gd name="T58" fmla="*/ 0 w 219"/>
              <a:gd name="T59" fmla="*/ 35 h 154"/>
              <a:gd name="T60" fmla="*/ 0 w 219"/>
              <a:gd name="T61" fmla="*/ 37 h 154"/>
              <a:gd name="T62" fmla="*/ 45 w 219"/>
              <a:gd name="T63" fmla="*/ 71 h 154"/>
              <a:gd name="T64" fmla="*/ 121 w 219"/>
              <a:gd name="T65" fmla="*/ 86 h 154"/>
              <a:gd name="T66" fmla="*/ 179 w 219"/>
              <a:gd name="T67" fmla="*/ 50 h 154"/>
              <a:gd name="T68" fmla="*/ 171 w 219"/>
              <a:gd name="T69" fmla="*/ 69 h 154"/>
              <a:gd name="T70" fmla="*/ 172 w 219"/>
              <a:gd name="T71" fmla="*/ 71 h 154"/>
              <a:gd name="T72" fmla="*/ 173 w 219"/>
              <a:gd name="T73" fmla="*/ 71 h 154"/>
              <a:gd name="T74" fmla="*/ 174 w 219"/>
              <a:gd name="T75" fmla="*/ 71 h 154"/>
              <a:gd name="T76" fmla="*/ 218 w 219"/>
              <a:gd name="T77" fmla="*/ 37 h 154"/>
              <a:gd name="T78" fmla="*/ 219 w 219"/>
              <a:gd name="T79" fmla="*/ 35 h 154"/>
              <a:gd name="T80" fmla="*/ 218 w 219"/>
              <a:gd name="T81" fmla="*/ 34 h 154"/>
              <a:gd name="T82" fmla="*/ 174 w 219"/>
              <a:gd name="T83" fmla="*/ 0 h 154"/>
              <a:gd name="T84" fmla="*/ 172 w 219"/>
              <a:gd name="T85" fmla="*/ 0 h 154"/>
              <a:gd name="T86" fmla="*/ 171 w 219"/>
              <a:gd name="T87" fmla="*/ 2 h 154"/>
              <a:gd name="T88" fmla="*/ 179 w 219"/>
              <a:gd name="T89" fmla="*/ 21 h 154"/>
              <a:gd name="T90" fmla="*/ 97 w 219"/>
              <a:gd name="T91" fmla="*/ 69 h 154"/>
              <a:gd name="T92" fmla="*/ 40 w 219"/>
              <a:gd name="T93" fmla="*/ 103 h 154"/>
              <a:gd name="T94" fmla="*/ 47 w 219"/>
              <a:gd name="T95" fmla="*/ 85 h 154"/>
              <a:gd name="T96" fmla="*/ 47 w 219"/>
              <a:gd name="T97" fmla="*/ 83 h 154"/>
              <a:gd name="T98" fmla="*/ 46 w 219"/>
              <a:gd name="T99" fmla="*/ 82 h 154"/>
              <a:gd name="T100" fmla="*/ 45 w 219"/>
              <a:gd name="T101" fmla="*/ 83 h 154"/>
              <a:gd name="T102" fmla="*/ 0 w 219"/>
              <a:gd name="T103" fmla="*/ 117 h 154"/>
              <a:gd name="T104" fmla="*/ 0 w 219"/>
              <a:gd name="T105" fmla="*/ 118 h 154"/>
              <a:gd name="T106" fmla="*/ 0 w 219"/>
              <a:gd name="T107" fmla="*/ 119 h 154"/>
              <a:gd name="T108" fmla="*/ 45 w 219"/>
              <a:gd name="T109" fmla="*/ 153 h 154"/>
              <a:gd name="T110" fmla="*/ 47 w 219"/>
              <a:gd name="T111" fmla="*/ 153 h 154"/>
              <a:gd name="T112" fmla="*/ 47 w 219"/>
              <a:gd name="T113" fmla="*/ 151 h 154"/>
              <a:gd name="T114" fmla="*/ 40 w 219"/>
              <a:gd name="T115" fmla="*/ 133 h 154"/>
              <a:gd name="T116" fmla="*/ 121 w 219"/>
              <a:gd name="T117" fmla="*/ 8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9" h="154">
                <a:moveTo>
                  <a:pt x="218" y="117"/>
                </a:moveTo>
                <a:cubicBezTo>
                  <a:pt x="219" y="117"/>
                  <a:pt x="219" y="117"/>
                  <a:pt x="219" y="118"/>
                </a:cubicBezTo>
                <a:cubicBezTo>
                  <a:pt x="219" y="119"/>
                  <a:pt x="219" y="119"/>
                  <a:pt x="218" y="119"/>
                </a:cubicBezTo>
                <a:cubicBezTo>
                  <a:pt x="174" y="153"/>
                  <a:pt x="174" y="153"/>
                  <a:pt x="174" y="153"/>
                </a:cubicBezTo>
                <a:cubicBezTo>
                  <a:pt x="174" y="154"/>
                  <a:pt x="173" y="154"/>
                  <a:pt x="172" y="153"/>
                </a:cubicBezTo>
                <a:cubicBezTo>
                  <a:pt x="171" y="153"/>
                  <a:pt x="171" y="152"/>
                  <a:pt x="171" y="151"/>
                </a:cubicBezTo>
                <a:cubicBezTo>
                  <a:pt x="179" y="133"/>
                  <a:pt x="179" y="133"/>
                  <a:pt x="179" y="133"/>
                </a:cubicBezTo>
                <a:cubicBezTo>
                  <a:pt x="145" y="131"/>
                  <a:pt x="126" y="119"/>
                  <a:pt x="113" y="106"/>
                </a:cubicBezTo>
                <a:cubicBezTo>
                  <a:pt x="118" y="100"/>
                  <a:pt x="122" y="94"/>
                  <a:pt x="126" y="89"/>
                </a:cubicBezTo>
                <a:cubicBezTo>
                  <a:pt x="128" y="86"/>
                  <a:pt x="130" y="84"/>
                  <a:pt x="131" y="82"/>
                </a:cubicBezTo>
                <a:cubicBezTo>
                  <a:pt x="141" y="93"/>
                  <a:pt x="154" y="102"/>
                  <a:pt x="179" y="103"/>
                </a:cubicBezTo>
                <a:cubicBezTo>
                  <a:pt x="171" y="85"/>
                  <a:pt x="171" y="85"/>
                  <a:pt x="171" y="85"/>
                </a:cubicBezTo>
                <a:cubicBezTo>
                  <a:pt x="171" y="84"/>
                  <a:pt x="171" y="83"/>
                  <a:pt x="172" y="83"/>
                </a:cubicBezTo>
                <a:cubicBezTo>
                  <a:pt x="172" y="82"/>
                  <a:pt x="173" y="82"/>
                  <a:pt x="173" y="82"/>
                </a:cubicBezTo>
                <a:cubicBezTo>
                  <a:pt x="173" y="82"/>
                  <a:pt x="174" y="82"/>
                  <a:pt x="174" y="83"/>
                </a:cubicBezTo>
                <a:lnTo>
                  <a:pt x="218" y="117"/>
                </a:lnTo>
                <a:close/>
                <a:moveTo>
                  <a:pt x="45" y="71"/>
                </a:moveTo>
                <a:cubicBezTo>
                  <a:pt x="45" y="71"/>
                  <a:pt x="45" y="71"/>
                  <a:pt x="46" y="71"/>
                </a:cubicBezTo>
                <a:cubicBezTo>
                  <a:pt x="46" y="71"/>
                  <a:pt x="46" y="71"/>
                  <a:pt x="47" y="71"/>
                </a:cubicBezTo>
                <a:cubicBezTo>
                  <a:pt x="47" y="70"/>
                  <a:pt x="48" y="69"/>
                  <a:pt x="47" y="69"/>
                </a:cubicBezTo>
                <a:cubicBezTo>
                  <a:pt x="40" y="50"/>
                  <a:pt x="40" y="50"/>
                  <a:pt x="40" y="50"/>
                </a:cubicBezTo>
                <a:cubicBezTo>
                  <a:pt x="65" y="52"/>
                  <a:pt x="77" y="61"/>
                  <a:pt x="87" y="72"/>
                </a:cubicBezTo>
                <a:cubicBezTo>
                  <a:pt x="89" y="70"/>
                  <a:pt x="91" y="68"/>
                  <a:pt x="93" y="65"/>
                </a:cubicBezTo>
                <a:cubicBezTo>
                  <a:pt x="96" y="60"/>
                  <a:pt x="101" y="54"/>
                  <a:pt x="106" y="49"/>
                </a:cubicBezTo>
                <a:cubicBezTo>
                  <a:pt x="92" y="35"/>
                  <a:pt x="73" y="23"/>
                  <a:pt x="40" y="21"/>
                </a:cubicBezTo>
                <a:cubicBezTo>
                  <a:pt x="47" y="2"/>
                  <a:pt x="47" y="2"/>
                  <a:pt x="47" y="2"/>
                </a:cubicBezTo>
                <a:cubicBezTo>
                  <a:pt x="48" y="1"/>
                  <a:pt x="47" y="1"/>
                  <a:pt x="47" y="0"/>
                </a:cubicBezTo>
                <a:cubicBezTo>
                  <a:pt x="46" y="0"/>
                  <a:pt x="45" y="0"/>
                  <a:pt x="45" y="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4"/>
                  <a:pt x="0" y="35"/>
                  <a:pt x="0" y="35"/>
                </a:cubicBezTo>
                <a:cubicBezTo>
                  <a:pt x="0" y="36"/>
                  <a:pt x="0" y="36"/>
                  <a:pt x="0" y="37"/>
                </a:cubicBezTo>
                <a:lnTo>
                  <a:pt x="45" y="71"/>
                </a:lnTo>
                <a:close/>
                <a:moveTo>
                  <a:pt x="121" y="86"/>
                </a:moveTo>
                <a:cubicBezTo>
                  <a:pt x="134" y="67"/>
                  <a:pt x="145" y="53"/>
                  <a:pt x="179" y="50"/>
                </a:cubicBezTo>
                <a:cubicBezTo>
                  <a:pt x="171" y="69"/>
                  <a:pt x="171" y="69"/>
                  <a:pt x="171" y="69"/>
                </a:cubicBezTo>
                <a:cubicBezTo>
                  <a:pt x="171" y="69"/>
                  <a:pt x="171" y="70"/>
                  <a:pt x="172" y="71"/>
                </a:cubicBezTo>
                <a:cubicBezTo>
                  <a:pt x="172" y="71"/>
                  <a:pt x="173" y="71"/>
                  <a:pt x="173" y="71"/>
                </a:cubicBezTo>
                <a:cubicBezTo>
                  <a:pt x="173" y="71"/>
                  <a:pt x="174" y="71"/>
                  <a:pt x="174" y="71"/>
                </a:cubicBezTo>
                <a:cubicBezTo>
                  <a:pt x="218" y="37"/>
                  <a:pt x="218" y="37"/>
                  <a:pt x="218" y="37"/>
                </a:cubicBezTo>
                <a:cubicBezTo>
                  <a:pt x="219" y="36"/>
                  <a:pt x="219" y="36"/>
                  <a:pt x="219" y="35"/>
                </a:cubicBezTo>
                <a:cubicBezTo>
                  <a:pt x="219" y="35"/>
                  <a:pt x="219" y="34"/>
                  <a:pt x="218" y="34"/>
                </a:cubicBezTo>
                <a:cubicBezTo>
                  <a:pt x="174" y="0"/>
                  <a:pt x="174" y="0"/>
                  <a:pt x="174" y="0"/>
                </a:cubicBezTo>
                <a:cubicBezTo>
                  <a:pt x="174" y="0"/>
                  <a:pt x="173" y="0"/>
                  <a:pt x="172" y="0"/>
                </a:cubicBezTo>
                <a:cubicBezTo>
                  <a:pt x="171" y="1"/>
                  <a:pt x="171" y="1"/>
                  <a:pt x="171" y="2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30" y="23"/>
                  <a:pt x="112" y="48"/>
                  <a:pt x="97" y="69"/>
                </a:cubicBezTo>
                <a:cubicBezTo>
                  <a:pt x="84" y="87"/>
                  <a:pt x="74" y="101"/>
                  <a:pt x="40" y="103"/>
                </a:cubicBezTo>
                <a:cubicBezTo>
                  <a:pt x="47" y="85"/>
                  <a:pt x="47" y="85"/>
                  <a:pt x="47" y="85"/>
                </a:cubicBezTo>
                <a:cubicBezTo>
                  <a:pt x="48" y="84"/>
                  <a:pt x="47" y="83"/>
                  <a:pt x="47" y="83"/>
                </a:cubicBezTo>
                <a:cubicBezTo>
                  <a:pt x="46" y="82"/>
                  <a:pt x="46" y="82"/>
                  <a:pt x="46" y="82"/>
                </a:cubicBezTo>
                <a:cubicBezTo>
                  <a:pt x="45" y="82"/>
                  <a:pt x="45" y="82"/>
                  <a:pt x="45" y="83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117"/>
                  <a:pt x="0" y="117"/>
                  <a:pt x="0" y="118"/>
                </a:cubicBezTo>
                <a:cubicBezTo>
                  <a:pt x="0" y="119"/>
                  <a:pt x="0" y="119"/>
                  <a:pt x="0" y="119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154"/>
                  <a:pt x="46" y="154"/>
                  <a:pt x="47" y="153"/>
                </a:cubicBezTo>
                <a:cubicBezTo>
                  <a:pt x="47" y="153"/>
                  <a:pt x="48" y="152"/>
                  <a:pt x="47" y="151"/>
                </a:cubicBezTo>
                <a:cubicBezTo>
                  <a:pt x="40" y="133"/>
                  <a:pt x="40" y="133"/>
                  <a:pt x="40" y="133"/>
                </a:cubicBezTo>
                <a:cubicBezTo>
                  <a:pt x="89" y="131"/>
                  <a:pt x="107" y="106"/>
                  <a:pt x="121" y="86"/>
                </a:cubicBezTo>
              </a:path>
            </a:pathLst>
          </a:custGeom>
          <a:solidFill>
            <a:srgbClr val="EF5350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id-ID" sz="1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2585005" y="157832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585005" y="1947657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2585005" y="320439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585005" y="3573728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2610638" y="4830467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10638" y="5199799"/>
            <a:ext cx="334423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7"/>
          <p:cNvSpPr>
            <a:spLocks noChangeArrowheads="1"/>
          </p:cNvSpPr>
          <p:nvPr/>
        </p:nvSpPr>
        <p:spPr bwMode="auto">
          <a:xfrm rot="2700000">
            <a:off x="4267890" y="4169794"/>
            <a:ext cx="951437" cy="940925"/>
          </a:xfrm>
          <a:prstGeom prst="roundRect">
            <a:avLst/>
          </a:prstGeom>
          <a:solidFill>
            <a:srgbClr val="EF535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6"/>
          <p:cNvSpPr>
            <a:spLocks noEditPoints="1" noChangeArrowheads="1"/>
          </p:cNvSpPr>
          <p:nvPr/>
        </p:nvSpPr>
        <p:spPr bwMode="auto">
          <a:xfrm>
            <a:off x="4474009" y="4470402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 rot="2700000">
            <a:off x="9907013" y="4169794"/>
            <a:ext cx="951437" cy="940925"/>
          </a:xfrm>
          <a:prstGeom prst="roundRect">
            <a:avLst/>
          </a:prstGeom>
          <a:solidFill>
            <a:srgbClr val="EF535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Freeform 7"/>
          <p:cNvSpPr>
            <a:spLocks noEditPoints="1" noChangeArrowheads="1"/>
          </p:cNvSpPr>
          <p:nvPr/>
        </p:nvSpPr>
        <p:spPr bwMode="auto">
          <a:xfrm>
            <a:off x="10115347" y="4415151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 rot="2700000">
            <a:off x="1509071" y="1855331"/>
            <a:ext cx="951437" cy="940925"/>
          </a:xfrm>
          <a:prstGeom prst="roundRect">
            <a:avLst/>
          </a:prstGeom>
          <a:solidFill>
            <a:srgbClr val="EF535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Freeform 8"/>
          <p:cNvSpPr>
            <a:spLocks noEditPoints="1" noChangeArrowheads="1"/>
          </p:cNvSpPr>
          <p:nvPr/>
        </p:nvSpPr>
        <p:spPr bwMode="auto">
          <a:xfrm>
            <a:off x="1812845" y="2081076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 rot="2700000">
            <a:off x="7038097" y="1855331"/>
            <a:ext cx="951438" cy="940925"/>
          </a:xfrm>
          <a:prstGeom prst="roundRect">
            <a:avLst/>
          </a:prstGeom>
          <a:solidFill>
            <a:srgbClr val="EF535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90204" pitchFamily="34" charset="0"/>
              <a:buNone/>
            </a:pPr>
            <a:endParaRPr lang="zh-CN" altLang="zh-CN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Freeform 11"/>
          <p:cNvSpPr>
            <a:spLocks noEditPoints="1" noChangeArrowheads="1"/>
          </p:cNvSpPr>
          <p:nvPr/>
        </p:nvSpPr>
        <p:spPr bwMode="auto">
          <a:xfrm>
            <a:off x="7296914" y="2120801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1346580" y="341678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9697" y="3830087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4058304" y="233295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21421" y="2746257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6868756" y="341678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31873" y="3830087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9668173" y="233295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331290" y="2746257"/>
            <a:ext cx="197296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537981" y="2318994"/>
            <a:ext cx="1619240" cy="2309567"/>
          </a:xfrm>
          <a:prstGeom prst="line">
            <a:avLst/>
          </a:prstGeom>
          <a:ln w="19050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079285" y="2318994"/>
            <a:ext cx="1715164" cy="2329922"/>
          </a:xfrm>
          <a:prstGeom prst="line">
            <a:avLst/>
          </a:prstGeom>
          <a:ln w="19050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351418" y="2325795"/>
            <a:ext cx="1582160" cy="2314461"/>
          </a:xfrm>
          <a:prstGeom prst="line">
            <a:avLst/>
          </a:prstGeom>
          <a:ln w="19050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179087"/>
            <a:ext cx="12192000" cy="2004066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6"/>
          <p:cNvSpPr>
            <a:spLocks noChangeAspect="1" noEditPoints="1"/>
          </p:cNvSpPr>
          <p:nvPr/>
        </p:nvSpPr>
        <p:spPr bwMode="auto">
          <a:xfrm>
            <a:off x="1473385" y="3779565"/>
            <a:ext cx="596900" cy="746125"/>
          </a:xfrm>
          <a:custGeom>
            <a:avLst/>
            <a:gdLst>
              <a:gd name="T0" fmla="*/ 311 w 321"/>
              <a:gd name="T1" fmla="*/ 99 h 402"/>
              <a:gd name="T2" fmla="*/ 189 w 321"/>
              <a:gd name="T3" fmla="*/ 11 h 402"/>
              <a:gd name="T4" fmla="*/ 94 w 321"/>
              <a:gd name="T5" fmla="*/ 126 h 402"/>
              <a:gd name="T6" fmla="*/ 109 w 321"/>
              <a:gd name="T7" fmla="*/ 174 h 402"/>
              <a:gd name="T8" fmla="*/ 6 w 321"/>
              <a:gd name="T9" fmla="*/ 328 h 402"/>
              <a:gd name="T10" fmla="*/ 1 w 321"/>
              <a:gd name="T11" fmla="*/ 351 h 402"/>
              <a:gd name="T12" fmla="*/ 8 w 321"/>
              <a:gd name="T13" fmla="*/ 390 h 402"/>
              <a:gd name="T14" fmla="*/ 22 w 321"/>
              <a:gd name="T15" fmla="*/ 401 h 402"/>
              <a:gd name="T16" fmla="*/ 52 w 321"/>
              <a:gd name="T17" fmla="*/ 395 h 402"/>
              <a:gd name="T18" fmla="*/ 71 w 321"/>
              <a:gd name="T19" fmla="*/ 382 h 402"/>
              <a:gd name="T20" fmla="*/ 111 w 321"/>
              <a:gd name="T21" fmla="*/ 316 h 402"/>
              <a:gd name="T22" fmla="*/ 112 w 321"/>
              <a:gd name="T23" fmla="*/ 316 h 402"/>
              <a:gd name="T24" fmla="*/ 140 w 321"/>
              <a:gd name="T25" fmla="*/ 311 h 402"/>
              <a:gd name="T26" fmla="*/ 187 w 321"/>
              <a:gd name="T27" fmla="*/ 233 h 402"/>
              <a:gd name="T28" fmla="*/ 239 w 321"/>
              <a:gd name="T29" fmla="*/ 232 h 402"/>
              <a:gd name="T30" fmla="*/ 311 w 321"/>
              <a:gd name="T31" fmla="*/ 99 h 402"/>
              <a:gd name="T32" fmla="*/ 260 w 321"/>
              <a:gd name="T33" fmla="*/ 130 h 402"/>
              <a:gd name="T34" fmla="*/ 206 w 321"/>
              <a:gd name="T35" fmla="*/ 120 h 402"/>
              <a:gd name="T36" fmla="*/ 179 w 321"/>
              <a:gd name="T37" fmla="*/ 71 h 402"/>
              <a:gd name="T38" fmla="*/ 248 w 321"/>
              <a:gd name="T39" fmla="*/ 58 h 402"/>
              <a:gd name="T40" fmla="*/ 260 w 321"/>
              <a:gd name="T41" fmla="*/ 13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1" h="402">
                <a:moveTo>
                  <a:pt x="311" y="99"/>
                </a:moveTo>
                <a:cubicBezTo>
                  <a:pt x="301" y="40"/>
                  <a:pt x="246" y="0"/>
                  <a:pt x="189" y="11"/>
                </a:cubicBezTo>
                <a:cubicBezTo>
                  <a:pt x="132" y="21"/>
                  <a:pt x="84" y="67"/>
                  <a:pt x="94" y="126"/>
                </a:cubicBezTo>
                <a:cubicBezTo>
                  <a:pt x="96" y="139"/>
                  <a:pt x="102" y="159"/>
                  <a:pt x="109" y="174"/>
                </a:cubicBezTo>
                <a:cubicBezTo>
                  <a:pt x="6" y="328"/>
                  <a:pt x="6" y="328"/>
                  <a:pt x="6" y="328"/>
                </a:cubicBezTo>
                <a:cubicBezTo>
                  <a:pt x="2" y="334"/>
                  <a:pt x="0" y="344"/>
                  <a:pt x="1" y="351"/>
                </a:cubicBezTo>
                <a:cubicBezTo>
                  <a:pt x="8" y="390"/>
                  <a:pt x="8" y="390"/>
                  <a:pt x="8" y="390"/>
                </a:cubicBezTo>
                <a:cubicBezTo>
                  <a:pt x="9" y="397"/>
                  <a:pt x="15" y="402"/>
                  <a:pt x="22" y="401"/>
                </a:cubicBezTo>
                <a:cubicBezTo>
                  <a:pt x="52" y="395"/>
                  <a:pt x="52" y="395"/>
                  <a:pt x="52" y="395"/>
                </a:cubicBezTo>
                <a:cubicBezTo>
                  <a:pt x="59" y="394"/>
                  <a:pt x="67" y="388"/>
                  <a:pt x="71" y="382"/>
                </a:cubicBezTo>
                <a:cubicBezTo>
                  <a:pt x="111" y="316"/>
                  <a:pt x="111" y="316"/>
                  <a:pt x="111" y="316"/>
                </a:cubicBezTo>
                <a:cubicBezTo>
                  <a:pt x="112" y="316"/>
                  <a:pt x="112" y="316"/>
                  <a:pt x="112" y="316"/>
                </a:cubicBezTo>
                <a:cubicBezTo>
                  <a:pt x="140" y="311"/>
                  <a:pt x="140" y="311"/>
                  <a:pt x="140" y="311"/>
                </a:cubicBezTo>
                <a:cubicBezTo>
                  <a:pt x="187" y="233"/>
                  <a:pt x="187" y="233"/>
                  <a:pt x="187" y="233"/>
                </a:cubicBezTo>
                <a:cubicBezTo>
                  <a:pt x="203" y="236"/>
                  <a:pt x="226" y="235"/>
                  <a:pt x="239" y="232"/>
                </a:cubicBezTo>
                <a:cubicBezTo>
                  <a:pt x="296" y="222"/>
                  <a:pt x="321" y="159"/>
                  <a:pt x="311" y="99"/>
                </a:cubicBezTo>
                <a:close/>
                <a:moveTo>
                  <a:pt x="260" y="130"/>
                </a:moveTo>
                <a:cubicBezTo>
                  <a:pt x="244" y="153"/>
                  <a:pt x="228" y="137"/>
                  <a:pt x="206" y="120"/>
                </a:cubicBezTo>
                <a:cubicBezTo>
                  <a:pt x="184" y="104"/>
                  <a:pt x="163" y="94"/>
                  <a:pt x="179" y="71"/>
                </a:cubicBezTo>
                <a:cubicBezTo>
                  <a:pt x="195" y="47"/>
                  <a:pt x="226" y="42"/>
                  <a:pt x="248" y="58"/>
                </a:cubicBezTo>
                <a:cubicBezTo>
                  <a:pt x="270" y="74"/>
                  <a:pt x="276" y="107"/>
                  <a:pt x="260" y="130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 altLang="zh-CN" sz="2400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243934" y="3624726"/>
            <a:ext cx="1055802" cy="1055802"/>
          </a:xfrm>
          <a:prstGeom prst="ellipse">
            <a:avLst/>
          </a:prstGeom>
          <a:noFill/>
          <a:ln w="28575">
            <a:solidFill>
              <a:srgbClr val="323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6"/>
          <p:cNvSpPr>
            <a:spLocks noChangeAspect="1" noEditPoints="1"/>
          </p:cNvSpPr>
          <p:nvPr/>
        </p:nvSpPr>
        <p:spPr bwMode="auto">
          <a:xfrm>
            <a:off x="3997141" y="3792265"/>
            <a:ext cx="654050" cy="720725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pPr eaLnBrk="1" hangingPunct="1">
              <a:defRPr/>
            </a:pPr>
            <a:endParaRPr lang="en-US" altLang="zh-CN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96265" y="3624726"/>
            <a:ext cx="1055802" cy="1055802"/>
          </a:xfrm>
          <a:prstGeom prst="ellipse">
            <a:avLst/>
          </a:prstGeom>
          <a:noFill/>
          <a:ln w="28575">
            <a:solidFill>
              <a:srgbClr val="323C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1018606" y="1758030"/>
            <a:ext cx="198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8606" y="2126491"/>
            <a:ext cx="4467489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，编辑文字。请在此添加文字说明，编辑文字。请在此添加文字说明，编辑文字。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8" name="Picture 2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5386096" y="2377012"/>
            <a:ext cx="6271875" cy="360821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066964" y="2575586"/>
            <a:ext cx="4805228" cy="300904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98029" y="2127568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82522" y="4237583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760028" y="229447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A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1949077" y="4411560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C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2939956" y="4324258"/>
            <a:ext cx="14130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9956" y="4641935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1752321" y="2214243"/>
            <a:ext cx="14130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2321" y="2531920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77552" y="2127568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 w="med" len="med"/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62045" y="4237583"/>
            <a:ext cx="3459122" cy="1216882"/>
          </a:xfrm>
          <a:prstGeom prst="rect">
            <a:avLst/>
          </a:prstGeom>
          <a:noFill/>
          <a:ln w="19050">
            <a:solidFill>
              <a:srgbClr val="EF5350"/>
            </a:solidFill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6139551" y="2294472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B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菱形 18"/>
          <p:cNvSpPr/>
          <p:nvPr/>
        </p:nvSpPr>
        <p:spPr>
          <a:xfrm>
            <a:off x="7328600" y="4411560"/>
            <a:ext cx="876002" cy="876002"/>
          </a:xfrm>
          <a:prstGeom prst="diamond">
            <a:avLst/>
          </a:prstGeom>
          <a:solidFill>
            <a:srgbClr val="EF53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D</a:t>
            </a:r>
            <a:endParaRPr kumimoji="0" lang="zh-CN" altLang="en-US" sz="36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8319479" y="4324258"/>
            <a:ext cx="14130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19479" y="4641935"/>
            <a:ext cx="2798108" cy="5724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7131844" y="2214243"/>
            <a:ext cx="14130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31844" y="2531920"/>
            <a:ext cx="2798108" cy="5724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20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2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1705672" y="1422250"/>
            <a:ext cx="2392341" cy="364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V="1">
            <a:off x="1534446" y="1276590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Text Box 3"/>
          <p:cNvSpPr>
            <a:spLocks noChangeArrowheads="1"/>
          </p:cNvSpPr>
          <p:nvPr/>
        </p:nvSpPr>
        <p:spPr bwMode="auto">
          <a:xfrm>
            <a:off x="1939747" y="2553181"/>
            <a:ext cx="195117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 smtClean="0">
                <a:solidFill>
                  <a:srgbClr val="323C50"/>
                </a:solidFill>
                <a:cs typeface="+mn-ea"/>
                <a:sym typeface="+mn-lt"/>
              </a:rPr>
              <a:t>目 录</a:t>
            </a:r>
            <a:endParaRPr lang="en-US" altLang="zh-CN" sz="600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rgbClr val="323C50"/>
                </a:solidFill>
                <a:cs typeface="+mn-ea"/>
                <a:sym typeface="+mn-lt"/>
              </a:rPr>
              <a:t>COMPANY</a:t>
            </a:r>
            <a:endParaRPr lang="zh-CN" altLang="en-US" sz="28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5781454" y="1953067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5845381" y="2025890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6597528" y="2031225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5781454" y="3112338"/>
            <a:ext cx="678005" cy="678005"/>
          </a:xfrm>
          <a:prstGeom prst="rect">
            <a:avLst/>
          </a:prstGeom>
          <a:solidFill>
            <a:srgbClr val="EF5350"/>
          </a:solidFill>
          <a:ln w="28575">
            <a:noFill/>
          </a:ln>
          <a:effectLst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845381" y="3185162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6597528" y="3190497"/>
            <a:ext cx="2698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EF5350"/>
                </a:solidFill>
                <a:cs typeface="+mn-ea"/>
                <a:sym typeface="+mn-lt"/>
              </a:rPr>
              <a:t>qiankun</a:t>
            </a:r>
            <a:endParaRPr lang="en-US" altLang="zh-CN" sz="28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1" name="直角三角形 30"/>
          <p:cNvSpPr/>
          <p:nvPr/>
        </p:nvSpPr>
        <p:spPr>
          <a:xfrm rot="10800000" flipV="1">
            <a:off x="2847458" y="3783390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1"/>
          <p:cNvSpPr txBox="1"/>
          <p:nvPr/>
        </p:nvSpPr>
        <p:spPr>
          <a:xfrm>
            <a:off x="3730725" y="4026596"/>
            <a:ext cx="435317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Fresh business general template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Applicable to enterprise introduction, summary report, sales marketing, chart </a:t>
            </a:r>
            <a:r>
              <a:rPr lang="en-US" altLang="zh-CN" sz="1050" dirty="0" err="1">
                <a:solidFill>
                  <a:schemeClr val="bg1"/>
                </a:solidFill>
                <a:cs typeface="+mn-ea"/>
                <a:sym typeface="+mn-lt"/>
              </a:rPr>
              <a:t>dataa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54270" y="3595260"/>
            <a:ext cx="350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Please add the title here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134363" y="3019717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请在此添加标题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134363" y="2105619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EF5350"/>
                </a:solidFill>
                <a:cs typeface="+mn-ea"/>
                <a:sym typeface="+mn-lt"/>
              </a:rPr>
              <a:t>第四部</a:t>
            </a:r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MH_Other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9000" y="1461120"/>
            <a:ext cx="2517728" cy="2302046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MH_Other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51421" y="1461120"/>
            <a:ext cx="2517728" cy="2302046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MH_Other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20211" y="3858073"/>
            <a:ext cx="2517728" cy="2302046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MH_Other_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85272" y="3858073"/>
            <a:ext cx="2517728" cy="2302046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MH_Pictur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20211" y="1461120"/>
            <a:ext cx="2517728" cy="2302046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MH_Picture_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785272" y="1461120"/>
            <a:ext cx="2517728" cy="2302046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MH_Pictur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9000" y="3858073"/>
            <a:ext cx="2517728" cy="2302046"/>
          </a:xfrm>
          <a:prstGeom prst="rect">
            <a:avLst/>
          </a:prstGeom>
          <a:blipFill dpi="0" rotWithShape="1">
            <a:blip r:embed="rId10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MH_Pictur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51421" y="3858073"/>
            <a:ext cx="2517728" cy="2302046"/>
          </a:xfrm>
          <a:prstGeom prst="rect">
            <a:avLst/>
          </a:prstGeom>
          <a:blipFill dpi="0" rotWithShape="1">
            <a:blip r:embed="rId12"/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7060202020A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8606" y="2494364"/>
            <a:ext cx="21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1120206" y="2124904"/>
            <a:ext cx="19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86253" y="2494364"/>
            <a:ext cx="21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6487853" y="2124904"/>
            <a:ext cx="19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54928" y="4827316"/>
            <a:ext cx="21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3756528" y="4457856"/>
            <a:ext cx="19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022575" y="4827316"/>
            <a:ext cx="2150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9124175" y="4457856"/>
            <a:ext cx="1947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434798" y="2258710"/>
            <a:ext cx="631353" cy="635647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1434798" y="3401157"/>
            <a:ext cx="631353" cy="633499"/>
          </a:xfrm>
          <a:prstGeom prst="rect">
            <a:avLst/>
          </a:prstGeom>
          <a:solidFill>
            <a:srgbClr val="CAD0D8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34798" y="4539310"/>
            <a:ext cx="631353" cy="633499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6696069" y="2258710"/>
            <a:ext cx="631353" cy="635647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696069" y="3401157"/>
            <a:ext cx="631353" cy="633499"/>
          </a:xfrm>
          <a:prstGeom prst="rect">
            <a:avLst/>
          </a:prstGeom>
          <a:solidFill>
            <a:srgbClr val="EF5350"/>
          </a:solidFill>
          <a:ln w="6350"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696069" y="4539310"/>
            <a:ext cx="631353" cy="633499"/>
          </a:xfrm>
          <a:prstGeom prst="rect">
            <a:avLst/>
          </a:prstGeom>
          <a:solidFill>
            <a:srgbClr val="CAD0D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Group 12"/>
          <p:cNvGrpSpPr/>
          <p:nvPr/>
        </p:nvGrpSpPr>
        <p:grpSpPr bwMode="auto">
          <a:xfrm>
            <a:off x="1625922" y="2412252"/>
            <a:ext cx="257695" cy="328562"/>
            <a:chOff x="0" y="0"/>
            <a:chExt cx="120" cy="153"/>
          </a:xfrm>
          <a:solidFill>
            <a:srgbClr val="F4F5F7"/>
          </a:solidFill>
        </p:grpSpPr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5"/>
          <p:cNvGrpSpPr/>
          <p:nvPr/>
        </p:nvGrpSpPr>
        <p:grpSpPr bwMode="auto">
          <a:xfrm>
            <a:off x="6848540" y="3561142"/>
            <a:ext cx="322119" cy="313529"/>
            <a:chOff x="0" y="0"/>
            <a:chExt cx="150" cy="146"/>
          </a:xfrm>
          <a:solidFill>
            <a:srgbClr val="F4F5F7"/>
          </a:solidFill>
        </p:grpSpPr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Freeform 18"/>
          <p:cNvSpPr/>
          <p:nvPr/>
        </p:nvSpPr>
        <p:spPr bwMode="auto">
          <a:xfrm>
            <a:off x="6906520" y="2448760"/>
            <a:ext cx="210451" cy="255547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595858" y="3558994"/>
            <a:ext cx="270580" cy="317824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655987" y="4729359"/>
            <a:ext cx="227631" cy="253400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4F5F7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auto">
          <a:xfrm>
            <a:off x="6854981" y="4696074"/>
            <a:ext cx="311382" cy="319971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323C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113395" y="2320309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67704" y="2320309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13395" y="3461682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67704" y="3461682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113395" y="4599835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367704" y="4599835"/>
            <a:ext cx="3142854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</a:t>
            </a:r>
            <a:r>
              <a:rPr lang="zh-CN" altLang="en-US" sz="1050" dirty="0">
                <a:solidFill>
                  <a:schemeClr val="bg1"/>
                </a:solidFill>
                <a:cs typeface="+mn-ea"/>
                <a:sym typeface="+mn-lt"/>
              </a:rPr>
              <a:t>请在此添加文字说明</a:t>
            </a: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，编辑文字。</a:t>
            </a:r>
            <a:endParaRPr lang="en-US" altLang="zh-CN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60548" y="1569974"/>
            <a:ext cx="8199382" cy="352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>
            <a:off x="1960548" y="1569974"/>
            <a:ext cx="1804573" cy="352091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18900000" algn="b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6" name="直角三角形 5"/>
          <p:cNvSpPr/>
          <p:nvPr/>
        </p:nvSpPr>
        <p:spPr>
          <a:xfrm rot="5400000" flipV="1">
            <a:off x="7487968" y="2418923"/>
            <a:ext cx="3520911" cy="1823013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15966" y="2064214"/>
            <a:ext cx="559212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rgbClr val="323C50"/>
                </a:solidFill>
                <a:cs typeface="+mn-ea"/>
                <a:sym typeface="+mn-lt"/>
              </a:rPr>
              <a:t>2020</a:t>
            </a:r>
            <a:endParaRPr lang="en-US" altLang="zh-CN" sz="720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/>
            <a:r>
              <a:rPr lang="zh-CN" altLang="en-US" sz="4400" dirty="0" smtClean="0">
                <a:solidFill>
                  <a:srgbClr val="323C50"/>
                </a:solidFill>
                <a:cs typeface="+mn-ea"/>
                <a:sym typeface="+mn-lt"/>
              </a:rPr>
              <a:t>谢谢您的观看</a:t>
            </a:r>
            <a:endParaRPr lang="zh-CN" altLang="en-US" sz="440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03426" y="3985193"/>
            <a:ext cx="41334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rgbClr val="323C50"/>
                </a:solidFill>
                <a:cs typeface="+mn-ea"/>
                <a:sym typeface="+mn-lt"/>
              </a:rPr>
              <a:t>Fresh business general </a:t>
            </a:r>
            <a:r>
              <a:rPr lang="en-US" altLang="zh-CN" sz="1050" dirty="0" smtClean="0">
                <a:solidFill>
                  <a:srgbClr val="323C50"/>
                </a:solidFill>
                <a:cs typeface="+mn-ea"/>
                <a:sym typeface="+mn-lt"/>
              </a:rPr>
              <a:t>template Applicable </a:t>
            </a:r>
            <a:r>
              <a:rPr lang="en-US" altLang="zh-CN" sz="1050" dirty="0">
                <a:solidFill>
                  <a:srgbClr val="323C50"/>
                </a:solidFill>
                <a:cs typeface="+mn-ea"/>
                <a:sym typeface="+mn-lt"/>
              </a:rPr>
              <a:t>to enterprise introduction, summary report, sales marketing, </a:t>
            </a:r>
            <a:endParaRPr lang="en-US" altLang="zh-CN" sz="1050" dirty="0" smtClean="0">
              <a:solidFill>
                <a:srgbClr val="323C50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050" dirty="0" smtClean="0">
                <a:solidFill>
                  <a:srgbClr val="323C50"/>
                </a:solidFill>
                <a:cs typeface="+mn-ea"/>
                <a:sym typeface="+mn-lt"/>
              </a:rPr>
              <a:t>chart </a:t>
            </a:r>
            <a:r>
              <a:rPr lang="en-US" altLang="zh-CN" sz="1050" dirty="0">
                <a:solidFill>
                  <a:srgbClr val="323C50"/>
                </a:solidFill>
                <a:cs typeface="+mn-ea"/>
                <a:sym typeface="+mn-lt"/>
              </a:rPr>
              <a:t>data</a:t>
            </a:r>
            <a:endParaRPr lang="zh-CN" altLang="en-US" sz="1050" dirty="0">
              <a:solidFill>
                <a:srgbClr val="323C50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6112028" y="3883812"/>
            <a:ext cx="31628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-1" fmla="*/ 0 w 576263"/>
              <a:gd name="connsiteY0-2" fmla="*/ 0 h 547688"/>
              <a:gd name="connsiteX1-3" fmla="*/ 566738 w 576263"/>
              <a:gd name="connsiteY1-4" fmla="*/ 547688 h 547688"/>
              <a:gd name="connsiteX2-5" fmla="*/ 576263 w 576263"/>
              <a:gd name="connsiteY2-6" fmla="*/ 0 h 547688"/>
              <a:gd name="connsiteX3-7" fmla="*/ 0 w 576263"/>
              <a:gd name="connsiteY3-8" fmla="*/ 0 h 547688"/>
              <a:gd name="connsiteX0-9" fmla="*/ 0 w 576263"/>
              <a:gd name="connsiteY0-10" fmla="*/ 0 h 571500"/>
              <a:gd name="connsiteX1-11" fmla="*/ 566738 w 576263"/>
              <a:gd name="connsiteY1-12" fmla="*/ 571500 h 571500"/>
              <a:gd name="connsiteX2-13" fmla="*/ 576263 w 576263"/>
              <a:gd name="connsiteY2-14" fmla="*/ 0 h 571500"/>
              <a:gd name="connsiteX3-15" fmla="*/ 0 w 576263"/>
              <a:gd name="connsiteY3-16" fmla="*/ 0 h 571500"/>
              <a:gd name="connsiteX0-17" fmla="*/ 0 w 576263"/>
              <a:gd name="connsiteY0-18" fmla="*/ 0 h 576263"/>
              <a:gd name="connsiteX1-19" fmla="*/ 571335 w 576263"/>
              <a:gd name="connsiteY1-20" fmla="*/ 576263 h 576263"/>
              <a:gd name="connsiteX2-21" fmla="*/ 576263 w 576263"/>
              <a:gd name="connsiteY2-22" fmla="*/ 0 h 576263"/>
              <a:gd name="connsiteX3-23" fmla="*/ 0 w 576263"/>
              <a:gd name="connsiteY3-24" fmla="*/ 0 h 576263"/>
              <a:gd name="connsiteX0-25" fmla="*/ 0 w 576448"/>
              <a:gd name="connsiteY0-26" fmla="*/ 0 h 576263"/>
              <a:gd name="connsiteX1-27" fmla="*/ 575933 w 576448"/>
              <a:gd name="connsiteY1-28" fmla="*/ 576263 h 576263"/>
              <a:gd name="connsiteX2-29" fmla="*/ 576263 w 576448"/>
              <a:gd name="connsiteY2-30" fmla="*/ 0 h 576263"/>
              <a:gd name="connsiteX3-31" fmla="*/ 0 w 576448"/>
              <a:gd name="connsiteY3-32" fmla="*/ 0 h 576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6"/>
          <p:cNvSpPr txBox="1"/>
          <p:nvPr/>
        </p:nvSpPr>
        <p:spPr>
          <a:xfrm>
            <a:off x="4111503" y="2967949"/>
            <a:ext cx="35459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>
                <a:solidFill>
                  <a:srgbClr val="EF5350"/>
                </a:solidFill>
                <a:cs typeface="+mn-ea"/>
                <a:sym typeface="+mn-lt"/>
              </a:rPr>
              <a:t>Vue</a:t>
            </a:r>
            <a:endParaRPr lang="zh-CN" altLang="en-US" sz="5400" dirty="0" smtClean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/>
          <p:cNvSpPr txBox="1"/>
          <p:nvPr/>
        </p:nvSpPr>
        <p:spPr>
          <a:xfrm>
            <a:off x="198879" y="362638"/>
            <a:ext cx="2320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一次开发问题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4093" y="2266350"/>
            <a:ext cx="3418697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srgbClr val="323C50"/>
                </a:solidFill>
                <a:cs typeface="+mn-ea"/>
                <a:sym typeface="+mn-lt"/>
              </a:rPr>
              <a:t>请在此添加文字说明，编辑文字。请在此添加文字说明，编辑文字。请在此添加文字说明，编辑文字。请在此添加文字说明，编辑文字。请在此添加文字说明，编辑文字。请在此添加文字说明，编辑文字。</a:t>
            </a:r>
            <a:endParaRPr lang="zh-CN" altLang="en-US" sz="11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7174094" y="18968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323C50"/>
                </a:solidFill>
                <a:cs typeface="+mn-ea"/>
                <a:sym typeface="+mn-lt"/>
              </a:rPr>
              <a:t>添加标题</a:t>
            </a:r>
            <a:endParaRPr lang="zh-CN" altLang="en-US" sz="2000" dirty="0" smtClean="0">
              <a:solidFill>
                <a:srgbClr val="323C50"/>
              </a:solidFill>
              <a:cs typeface="+mn-ea"/>
              <a:sym typeface="+mn-lt"/>
            </a:endParaRPr>
          </a:p>
        </p:txBody>
      </p:sp>
      <p:sp>
        <p:nvSpPr>
          <p:cNvPr id="19" name="KSO_Shape"/>
          <p:cNvSpPr/>
          <p:nvPr/>
        </p:nvSpPr>
        <p:spPr bwMode="auto">
          <a:xfrm>
            <a:off x="7363352" y="4412008"/>
            <a:ext cx="1056253" cy="1056253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323C50"/>
          </a:solidFill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982980"/>
            <a:ext cx="10058400" cy="4891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32886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为什么这么做？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857500"/>
            <a:ext cx="70866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576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vue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怎么做到的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Picture 1" descr="vue模版解析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7285" y="2895600"/>
            <a:ext cx="9917430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1607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实现一下</a:t>
            </a:r>
            <a:endParaRPr lang="zh-CN" altLang="en-US" sz="2800" b="1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07975" y="1543050"/>
            <a:ext cx="351155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如何在沙箱中约束全局变量？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5174" y="3550810"/>
            <a:ext cx="3045460" cy="460375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Proxy</a:t>
            </a: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handler.has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8295" y="1543050"/>
            <a:ext cx="7912735" cy="407098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21"/>
          <p:cNvSpPr txBox="1"/>
          <p:nvPr/>
        </p:nvSpPr>
        <p:spPr>
          <a:xfrm>
            <a:off x="3730725" y="4026596"/>
            <a:ext cx="4353178" cy="72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Fresh business general template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zh-CN" sz="1050" dirty="0">
                <a:solidFill>
                  <a:schemeClr val="bg1"/>
                </a:solidFill>
                <a:cs typeface="+mn-ea"/>
                <a:sym typeface="+mn-lt"/>
              </a:rPr>
              <a:t>Applicable to enterprise introduction, summary report, sales marketing, chart </a:t>
            </a:r>
            <a:r>
              <a:rPr lang="en-US" altLang="zh-CN" sz="1050" dirty="0" err="1">
                <a:solidFill>
                  <a:schemeClr val="bg1"/>
                </a:solidFill>
                <a:cs typeface="+mn-ea"/>
                <a:sym typeface="+mn-lt"/>
              </a:rPr>
              <a:t>dataa</a:t>
            </a:r>
            <a:endParaRPr lang="zh-CN" altLang="en-US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19266" y="3595260"/>
            <a:ext cx="177609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handler.has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4134363" y="3019717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EF5350"/>
                </a:solidFill>
                <a:cs typeface="+mn-ea"/>
                <a:sym typeface="+mn-lt"/>
              </a:rPr>
              <a:t>请在此添加标题</a:t>
            </a:r>
            <a:endParaRPr lang="zh-CN" altLang="en-US" sz="32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4134363" y="2105619"/>
            <a:ext cx="3545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EF5350"/>
                </a:solidFill>
                <a:cs typeface="+mn-ea"/>
                <a:sym typeface="+mn-lt"/>
              </a:rPr>
              <a:t>第二部分</a:t>
            </a:r>
            <a:endParaRPr lang="zh-CN" altLang="en-US" sz="5400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10" name="直角三角形 9"/>
          <p:cNvSpPr/>
          <p:nvPr/>
        </p:nvSpPr>
        <p:spPr>
          <a:xfrm flipV="1">
            <a:off x="2914536" y="1467323"/>
            <a:ext cx="1276591" cy="1276591"/>
          </a:xfrm>
          <a:prstGeom prst="rtTriangle">
            <a:avLst/>
          </a:prstGeom>
          <a:solidFill>
            <a:srgbClr val="EF5350"/>
          </a:solidFill>
          <a:ln>
            <a:noFill/>
          </a:ln>
          <a:effectLst>
            <a:outerShdw blurRad="1905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直角三角形 10"/>
          <p:cNvSpPr/>
          <p:nvPr/>
        </p:nvSpPr>
        <p:spPr>
          <a:xfrm rot="10800000" flipV="1">
            <a:off x="7657172" y="4056925"/>
            <a:ext cx="1459149" cy="1478531"/>
          </a:xfrm>
          <a:prstGeom prst="rtTriangle">
            <a:avLst/>
          </a:prstGeom>
          <a:solidFill>
            <a:srgbClr val="CAD0D8"/>
          </a:solidFill>
          <a:ln>
            <a:noFill/>
          </a:ln>
          <a:effectLst>
            <a:outerShdw blurRad="127000"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76"/>
          <p:cNvSpPr txBox="1"/>
          <p:nvPr/>
        </p:nvSpPr>
        <p:spPr>
          <a:xfrm>
            <a:off x="198879" y="866758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schemeClr val="bg1"/>
                </a:solidFill>
                <a:cs typeface="+mn-ea"/>
                <a:sym typeface="+mn-lt"/>
              </a:rPr>
              <a:t>Fresh business general template Applicable to enterprise introduction</a:t>
            </a:r>
            <a:endParaRPr lang="en-US" altLang="zh-CN" sz="100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08072" y="258626"/>
            <a:ext cx="710534" cy="0"/>
          </a:xfrm>
          <a:prstGeom prst="line">
            <a:avLst/>
          </a:prstGeom>
          <a:ln w="57150" cap="rnd">
            <a:solidFill>
              <a:srgbClr val="EF53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76"/>
          <p:cNvSpPr txBox="1"/>
          <p:nvPr/>
        </p:nvSpPr>
        <p:spPr>
          <a:xfrm>
            <a:off x="198879" y="36263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cs typeface="+mn-ea"/>
                <a:sym typeface="+mn-lt"/>
              </a:rPr>
              <a:t>添加您的标题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Freeform 53"/>
          <p:cNvSpPr/>
          <p:nvPr/>
        </p:nvSpPr>
        <p:spPr bwMode="auto">
          <a:xfrm>
            <a:off x="3464788" y="3249771"/>
            <a:ext cx="2833665" cy="1743935"/>
          </a:xfrm>
          <a:custGeom>
            <a:avLst/>
            <a:gdLst>
              <a:gd name="T0" fmla="*/ 2468710 w 112"/>
              <a:gd name="T1" fmla="*/ 1519607 h 69"/>
              <a:gd name="T2" fmla="*/ 1917659 w 112"/>
              <a:gd name="T3" fmla="*/ 1211281 h 69"/>
              <a:gd name="T4" fmla="*/ 551051 w 112"/>
              <a:gd name="T5" fmla="*/ 1211281 h 69"/>
              <a:gd name="T6" fmla="*/ 0 w 112"/>
              <a:gd name="T7" fmla="*/ 660699 h 69"/>
              <a:gd name="T8" fmla="*/ 0 w 112"/>
              <a:gd name="T9" fmla="*/ 550582 h 69"/>
              <a:gd name="T10" fmla="*/ 551051 w 112"/>
              <a:gd name="T11" fmla="*/ 0 h 69"/>
              <a:gd name="T12" fmla="*/ 1917659 w 112"/>
              <a:gd name="T13" fmla="*/ 0 h 69"/>
              <a:gd name="T14" fmla="*/ 2468710 w 112"/>
              <a:gd name="T15" fmla="*/ 550582 h 69"/>
              <a:gd name="T16" fmla="*/ 2468710 w 112"/>
              <a:gd name="T17" fmla="*/ 1519607 h 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2" h="69">
                <a:moveTo>
                  <a:pt x="112" y="69"/>
                </a:moveTo>
                <a:cubicBezTo>
                  <a:pt x="107" y="61"/>
                  <a:pt x="98" y="55"/>
                  <a:pt x="87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11" y="55"/>
                  <a:pt x="0" y="43"/>
                  <a:pt x="0" y="3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1" y="0"/>
                  <a:pt x="25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101" y="0"/>
                  <a:pt x="112" y="11"/>
                  <a:pt x="112" y="25"/>
                </a:cubicBezTo>
                <a:lnTo>
                  <a:pt x="112" y="69"/>
                </a:lnTo>
                <a:close/>
              </a:path>
            </a:pathLst>
          </a:custGeom>
          <a:solidFill>
            <a:srgbClr val="EF53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Freeform 56"/>
          <p:cNvSpPr/>
          <p:nvPr/>
        </p:nvSpPr>
        <p:spPr bwMode="auto">
          <a:xfrm>
            <a:off x="4128103" y="2045236"/>
            <a:ext cx="2155772" cy="1292005"/>
          </a:xfrm>
          <a:custGeom>
            <a:avLst/>
            <a:gdLst>
              <a:gd name="T0" fmla="*/ 1877464 w 85"/>
              <a:gd name="T1" fmla="*/ 1125443 h 51"/>
              <a:gd name="T2" fmla="*/ 1457796 w 85"/>
              <a:gd name="T3" fmla="*/ 882700 h 51"/>
              <a:gd name="T4" fmla="*/ 419668 w 85"/>
              <a:gd name="T5" fmla="*/ 882700 h 51"/>
              <a:gd name="T6" fmla="*/ 0 w 85"/>
              <a:gd name="T7" fmla="*/ 485485 h 51"/>
              <a:gd name="T8" fmla="*/ 0 w 85"/>
              <a:gd name="T9" fmla="*/ 397215 h 51"/>
              <a:gd name="T10" fmla="*/ 419668 w 85"/>
              <a:gd name="T11" fmla="*/ 0 h 51"/>
              <a:gd name="T12" fmla="*/ 1457796 w 85"/>
              <a:gd name="T13" fmla="*/ 0 h 51"/>
              <a:gd name="T14" fmla="*/ 1877464 w 85"/>
              <a:gd name="T15" fmla="*/ 397215 h 51"/>
              <a:gd name="T16" fmla="*/ 1877464 w 85"/>
              <a:gd name="T17" fmla="*/ 1125443 h 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5" h="51">
                <a:moveTo>
                  <a:pt x="85" y="51"/>
                </a:moveTo>
                <a:cubicBezTo>
                  <a:pt x="81" y="45"/>
                  <a:pt x="74" y="40"/>
                  <a:pt x="66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9" y="40"/>
                  <a:pt x="0" y="32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6" y="0"/>
                  <a:pt x="85" y="8"/>
                  <a:pt x="85" y="18"/>
                </a:cubicBezTo>
                <a:lnTo>
                  <a:pt x="85" y="51"/>
                </a:lnTo>
                <a:close/>
              </a:path>
            </a:pathLst>
          </a:custGeom>
          <a:solidFill>
            <a:srgbClr val="EF53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Freeform 58"/>
          <p:cNvSpPr/>
          <p:nvPr/>
        </p:nvSpPr>
        <p:spPr bwMode="auto">
          <a:xfrm>
            <a:off x="6438770" y="3680094"/>
            <a:ext cx="2529343" cy="1541660"/>
          </a:xfrm>
          <a:custGeom>
            <a:avLst/>
            <a:gdLst>
              <a:gd name="T0" fmla="*/ 0 w 100"/>
              <a:gd name="T1" fmla="*/ 1343270 h 61"/>
              <a:gd name="T2" fmla="*/ 484926 w 100"/>
              <a:gd name="T3" fmla="*/ 1056999 h 61"/>
              <a:gd name="T4" fmla="*/ 1719281 w 100"/>
              <a:gd name="T5" fmla="*/ 1056999 h 61"/>
              <a:gd name="T6" fmla="*/ 2204207 w 100"/>
              <a:gd name="T7" fmla="*/ 572541 h 61"/>
              <a:gd name="T8" fmla="*/ 2204207 w 100"/>
              <a:gd name="T9" fmla="*/ 484458 h 61"/>
              <a:gd name="T10" fmla="*/ 1719281 w 100"/>
              <a:gd name="T11" fmla="*/ 0 h 61"/>
              <a:gd name="T12" fmla="*/ 484926 w 100"/>
              <a:gd name="T13" fmla="*/ 0 h 61"/>
              <a:gd name="T14" fmla="*/ 0 w 100"/>
              <a:gd name="T15" fmla="*/ 484458 h 61"/>
              <a:gd name="T16" fmla="*/ 0 w 100"/>
              <a:gd name="T17" fmla="*/ 1343270 h 6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" h="61">
                <a:moveTo>
                  <a:pt x="0" y="61"/>
                </a:moveTo>
                <a:cubicBezTo>
                  <a:pt x="4" y="54"/>
                  <a:pt x="13" y="48"/>
                  <a:pt x="22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90" y="48"/>
                  <a:pt x="100" y="38"/>
                  <a:pt x="100" y="26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10"/>
                  <a:pt x="90" y="0"/>
                  <a:pt x="78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lnTo>
                  <a:pt x="0" y="61"/>
                </a:lnTo>
                <a:close/>
              </a:path>
            </a:pathLst>
          </a:custGeom>
          <a:solidFill>
            <a:srgbClr val="EF53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Freeform 60"/>
          <p:cNvSpPr/>
          <p:nvPr/>
        </p:nvSpPr>
        <p:spPr bwMode="auto">
          <a:xfrm>
            <a:off x="6438770" y="2654143"/>
            <a:ext cx="1820470" cy="1113422"/>
          </a:xfrm>
          <a:custGeom>
            <a:avLst/>
            <a:gdLst>
              <a:gd name="T0" fmla="*/ 0 w 72"/>
              <a:gd name="T1" fmla="*/ 969852 h 44"/>
              <a:gd name="T2" fmla="*/ 352673 w 72"/>
              <a:gd name="T3" fmla="*/ 749431 h 44"/>
              <a:gd name="T4" fmla="*/ 1234355 w 72"/>
              <a:gd name="T5" fmla="*/ 749431 h 44"/>
              <a:gd name="T6" fmla="*/ 1587028 w 72"/>
              <a:gd name="T7" fmla="*/ 396758 h 44"/>
              <a:gd name="T8" fmla="*/ 1587028 w 72"/>
              <a:gd name="T9" fmla="*/ 352673 h 44"/>
              <a:gd name="T10" fmla="*/ 1234355 w 72"/>
              <a:gd name="T11" fmla="*/ 0 h 44"/>
              <a:gd name="T12" fmla="*/ 352673 w 72"/>
              <a:gd name="T13" fmla="*/ 0 h 44"/>
              <a:gd name="T14" fmla="*/ 0 w 72"/>
              <a:gd name="T15" fmla="*/ 352673 h 44"/>
              <a:gd name="T16" fmla="*/ 0 w 72"/>
              <a:gd name="T17" fmla="*/ 969852 h 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" h="44">
                <a:moveTo>
                  <a:pt x="0" y="44"/>
                </a:moveTo>
                <a:cubicBezTo>
                  <a:pt x="3" y="38"/>
                  <a:pt x="9" y="34"/>
                  <a:pt x="1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65" y="34"/>
                  <a:pt x="72" y="27"/>
                  <a:pt x="72" y="18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7"/>
                  <a:pt x="65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lnTo>
                  <a:pt x="0" y="44"/>
                </a:lnTo>
                <a:close/>
              </a:path>
            </a:pathLst>
          </a:custGeom>
          <a:solidFill>
            <a:srgbClr val="EF535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4663857" y="2400583"/>
            <a:ext cx="1084264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 smtClean="0">
                <a:solidFill>
                  <a:schemeClr val="bg1"/>
                </a:solidFill>
                <a:cs typeface="+mn-ea"/>
                <a:sym typeface="+mn-lt"/>
              </a:rPr>
              <a:t>添加 标题</a:t>
            </a:r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TextBox 25"/>
          <p:cNvSpPr txBox="1"/>
          <p:nvPr/>
        </p:nvSpPr>
        <p:spPr>
          <a:xfrm>
            <a:off x="6908922" y="2916553"/>
            <a:ext cx="1086087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添加 标题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4" name="Group 26"/>
          <p:cNvGrpSpPr/>
          <p:nvPr/>
        </p:nvGrpSpPr>
        <p:grpSpPr>
          <a:xfrm>
            <a:off x="4210105" y="3759489"/>
            <a:ext cx="424866" cy="421321"/>
            <a:chOff x="8469313" y="3354388"/>
            <a:chExt cx="479426" cy="477837"/>
          </a:xfrm>
          <a:solidFill>
            <a:schemeClr val="bg1"/>
          </a:solidFill>
        </p:grpSpPr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8528051" y="3441700"/>
              <a:ext cx="357188" cy="301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28"/>
            <p:cNvSpPr/>
            <p:nvPr/>
          </p:nvSpPr>
          <p:spPr bwMode="auto">
            <a:xfrm>
              <a:off x="8648701" y="3530600"/>
              <a:ext cx="85725" cy="90487"/>
            </a:xfrm>
            <a:custGeom>
              <a:avLst/>
              <a:gdLst>
                <a:gd name="T0" fmla="*/ 3 w 23"/>
                <a:gd name="T1" fmla="*/ 22 h 24"/>
                <a:gd name="T2" fmla="*/ 0 w 23"/>
                <a:gd name="T3" fmla="*/ 21 h 24"/>
                <a:gd name="T4" fmla="*/ 0 w 23"/>
                <a:gd name="T5" fmla="*/ 4 h 24"/>
                <a:gd name="T6" fmla="*/ 4 w 23"/>
                <a:gd name="T7" fmla="*/ 0 h 24"/>
                <a:gd name="T8" fmla="*/ 21 w 23"/>
                <a:gd name="T9" fmla="*/ 0 h 24"/>
                <a:gd name="T10" fmla="*/ 22 w 23"/>
                <a:gd name="T11" fmla="*/ 3 h 24"/>
                <a:gd name="T12" fmla="*/ 3 w 23"/>
                <a:gd name="T13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4">
                  <a:moveTo>
                    <a:pt x="3" y="22"/>
                  </a:moveTo>
                  <a:cubicBezTo>
                    <a:pt x="1" y="24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1"/>
                    <a:pt x="22" y="3"/>
                  </a:cubicBezTo>
                  <a:lnTo>
                    <a:pt x="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9"/>
            <p:cNvSpPr>
              <a:spLocks noEditPoints="1"/>
            </p:cNvSpPr>
            <p:nvPr/>
          </p:nvSpPr>
          <p:spPr bwMode="auto">
            <a:xfrm>
              <a:off x="8656638" y="3538538"/>
              <a:ext cx="250825" cy="252412"/>
            </a:xfrm>
            <a:custGeom>
              <a:avLst/>
              <a:gdLst>
                <a:gd name="T0" fmla="*/ 61 w 67"/>
                <a:gd name="T1" fmla="*/ 27 h 67"/>
                <a:gd name="T2" fmla="*/ 48 w 67"/>
                <a:gd name="T3" fmla="*/ 27 h 67"/>
                <a:gd name="T4" fmla="*/ 37 w 67"/>
                <a:gd name="T5" fmla="*/ 16 h 67"/>
                <a:gd name="T6" fmla="*/ 37 w 67"/>
                <a:gd name="T7" fmla="*/ 3 h 67"/>
                <a:gd name="T8" fmla="*/ 25 w 67"/>
                <a:gd name="T9" fmla="*/ 4 h 67"/>
                <a:gd name="T10" fmla="*/ 4 w 67"/>
                <a:gd name="T11" fmla="*/ 25 h 67"/>
                <a:gd name="T12" fmla="*/ 2 w 67"/>
                <a:gd name="T13" fmla="*/ 37 h 67"/>
                <a:gd name="T14" fmla="*/ 16 w 67"/>
                <a:gd name="T15" fmla="*/ 37 h 67"/>
                <a:gd name="T16" fmla="*/ 27 w 67"/>
                <a:gd name="T17" fmla="*/ 48 h 67"/>
                <a:gd name="T18" fmla="*/ 27 w 67"/>
                <a:gd name="T19" fmla="*/ 62 h 67"/>
                <a:gd name="T20" fmla="*/ 32 w 67"/>
                <a:gd name="T21" fmla="*/ 67 h 67"/>
                <a:gd name="T22" fmla="*/ 39 w 67"/>
                <a:gd name="T23" fmla="*/ 60 h 67"/>
                <a:gd name="T24" fmla="*/ 60 w 67"/>
                <a:gd name="T25" fmla="*/ 39 h 67"/>
                <a:gd name="T26" fmla="*/ 67 w 67"/>
                <a:gd name="T27" fmla="*/ 32 h 67"/>
                <a:gd name="T28" fmla="*/ 61 w 67"/>
                <a:gd name="T29" fmla="*/ 27 h 67"/>
                <a:gd name="T30" fmla="*/ 43 w 67"/>
                <a:gd name="T31" fmla="*/ 31 h 67"/>
                <a:gd name="T32" fmla="*/ 44 w 67"/>
                <a:gd name="T33" fmla="*/ 44 h 67"/>
                <a:gd name="T34" fmla="*/ 31 w 67"/>
                <a:gd name="T35" fmla="*/ 43 h 67"/>
                <a:gd name="T36" fmla="*/ 21 w 67"/>
                <a:gd name="T37" fmla="*/ 33 h 67"/>
                <a:gd name="T38" fmla="*/ 20 w 67"/>
                <a:gd name="T39" fmla="*/ 20 h 67"/>
                <a:gd name="T40" fmla="*/ 33 w 67"/>
                <a:gd name="T41" fmla="*/ 21 h 67"/>
                <a:gd name="T42" fmla="*/ 43 w 67"/>
                <a:gd name="T43" fmla="*/ 3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67">
                  <a:moveTo>
                    <a:pt x="61" y="27"/>
                  </a:moveTo>
                  <a:cubicBezTo>
                    <a:pt x="58" y="31"/>
                    <a:pt x="51" y="31"/>
                    <a:pt x="48" y="2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3"/>
                    <a:pt x="33" y="6"/>
                    <a:pt x="37" y="3"/>
                  </a:cubicBezTo>
                  <a:cubicBezTo>
                    <a:pt x="33" y="0"/>
                    <a:pt x="28" y="1"/>
                    <a:pt x="25" y="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1" y="28"/>
                    <a:pt x="0" y="33"/>
                    <a:pt x="2" y="37"/>
                  </a:cubicBezTo>
                  <a:cubicBezTo>
                    <a:pt x="6" y="33"/>
                    <a:pt x="12" y="34"/>
                    <a:pt x="16" y="37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0" y="52"/>
                    <a:pt x="30" y="58"/>
                    <a:pt x="27" y="62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7" y="32"/>
                    <a:pt x="67" y="32"/>
                    <a:pt x="67" y="32"/>
                  </a:cubicBezTo>
                  <a:lnTo>
                    <a:pt x="61" y="27"/>
                  </a:lnTo>
                  <a:close/>
                  <a:moveTo>
                    <a:pt x="43" y="31"/>
                  </a:moveTo>
                  <a:cubicBezTo>
                    <a:pt x="47" y="35"/>
                    <a:pt x="47" y="41"/>
                    <a:pt x="44" y="44"/>
                  </a:cubicBezTo>
                  <a:cubicBezTo>
                    <a:pt x="41" y="48"/>
                    <a:pt x="35" y="47"/>
                    <a:pt x="31" y="4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7" y="29"/>
                    <a:pt x="16" y="23"/>
                    <a:pt x="20" y="20"/>
                  </a:cubicBezTo>
                  <a:cubicBezTo>
                    <a:pt x="23" y="17"/>
                    <a:pt x="29" y="17"/>
                    <a:pt x="33" y="21"/>
                  </a:cubicBezTo>
                  <a:lnTo>
                    <a:pt x="4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8788401" y="3673475"/>
              <a:ext cx="160338" cy="158750"/>
            </a:xfrm>
            <a:custGeom>
              <a:avLst/>
              <a:gdLst>
                <a:gd name="T0" fmla="*/ 35 w 43"/>
                <a:gd name="T1" fmla="*/ 0 h 42"/>
                <a:gd name="T2" fmla="*/ 31 w 43"/>
                <a:gd name="T3" fmla="*/ 4 h 42"/>
                <a:gd name="T4" fmla="*/ 5 w 43"/>
                <a:gd name="T5" fmla="*/ 30 h 42"/>
                <a:gd name="T6" fmla="*/ 0 w 43"/>
                <a:gd name="T7" fmla="*/ 35 h 42"/>
                <a:gd name="T8" fmla="*/ 5 w 43"/>
                <a:gd name="T9" fmla="*/ 40 h 42"/>
                <a:gd name="T10" fmla="*/ 14 w 43"/>
                <a:gd name="T11" fmla="*/ 40 h 42"/>
                <a:gd name="T12" fmla="*/ 41 w 43"/>
                <a:gd name="T13" fmla="*/ 13 h 42"/>
                <a:gd name="T14" fmla="*/ 41 w 43"/>
                <a:gd name="T15" fmla="*/ 5 h 42"/>
                <a:gd name="T16" fmla="*/ 35 w 43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42">
                  <a:moveTo>
                    <a:pt x="35" y="0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8" y="42"/>
                    <a:pt x="12" y="42"/>
                    <a:pt x="14" y="4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1"/>
                    <a:pt x="43" y="7"/>
                    <a:pt x="41" y="5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8528051" y="3502025"/>
              <a:ext cx="60325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32"/>
            <p:cNvSpPr>
              <a:spLocks noEditPoints="1"/>
            </p:cNvSpPr>
            <p:nvPr/>
          </p:nvSpPr>
          <p:spPr bwMode="auto">
            <a:xfrm>
              <a:off x="8469313" y="3354388"/>
              <a:ext cx="476250" cy="387350"/>
            </a:xfrm>
            <a:custGeom>
              <a:avLst/>
              <a:gdLst>
                <a:gd name="T0" fmla="*/ 120 w 127"/>
                <a:gd name="T1" fmla="*/ 0 h 103"/>
                <a:gd name="T2" fmla="*/ 7 w 127"/>
                <a:gd name="T3" fmla="*/ 0 h 103"/>
                <a:gd name="T4" fmla="*/ 0 w 127"/>
                <a:gd name="T5" fmla="*/ 6 h 103"/>
                <a:gd name="T6" fmla="*/ 0 w 127"/>
                <a:gd name="T7" fmla="*/ 96 h 103"/>
                <a:gd name="T8" fmla="*/ 7 w 127"/>
                <a:gd name="T9" fmla="*/ 103 h 103"/>
                <a:gd name="T10" fmla="*/ 64 w 127"/>
                <a:gd name="T11" fmla="*/ 103 h 103"/>
                <a:gd name="T12" fmla="*/ 64 w 127"/>
                <a:gd name="T13" fmla="*/ 102 h 103"/>
                <a:gd name="T14" fmla="*/ 56 w 127"/>
                <a:gd name="T15" fmla="*/ 95 h 103"/>
                <a:gd name="T16" fmla="*/ 8 w 127"/>
                <a:gd name="T17" fmla="*/ 95 h 103"/>
                <a:gd name="T18" fmla="*/ 8 w 127"/>
                <a:gd name="T19" fmla="*/ 15 h 103"/>
                <a:gd name="T20" fmla="*/ 119 w 127"/>
                <a:gd name="T21" fmla="*/ 15 h 103"/>
                <a:gd name="T22" fmla="*/ 119 w 127"/>
                <a:gd name="T23" fmla="*/ 73 h 103"/>
                <a:gd name="T24" fmla="*/ 120 w 127"/>
                <a:gd name="T25" fmla="*/ 74 h 103"/>
                <a:gd name="T26" fmla="*/ 120 w 127"/>
                <a:gd name="T27" fmla="*/ 74 h 103"/>
                <a:gd name="T28" fmla="*/ 126 w 127"/>
                <a:gd name="T29" fmla="*/ 79 h 103"/>
                <a:gd name="T30" fmla="*/ 127 w 127"/>
                <a:gd name="T31" fmla="*/ 80 h 103"/>
                <a:gd name="T32" fmla="*/ 127 w 127"/>
                <a:gd name="T33" fmla="*/ 6 h 103"/>
                <a:gd name="T34" fmla="*/ 120 w 127"/>
                <a:gd name="T35" fmla="*/ 0 h 103"/>
                <a:gd name="T36" fmla="*/ 15 w 127"/>
                <a:gd name="T37" fmla="*/ 10 h 103"/>
                <a:gd name="T38" fmla="*/ 8 w 127"/>
                <a:gd name="T39" fmla="*/ 10 h 103"/>
                <a:gd name="T40" fmla="*/ 8 w 127"/>
                <a:gd name="T41" fmla="*/ 5 h 103"/>
                <a:gd name="T42" fmla="*/ 15 w 127"/>
                <a:gd name="T43" fmla="*/ 5 h 103"/>
                <a:gd name="T44" fmla="*/ 15 w 127"/>
                <a:gd name="T45" fmla="*/ 10 h 103"/>
                <a:gd name="T46" fmla="*/ 119 w 127"/>
                <a:gd name="T47" fmla="*/ 10 h 103"/>
                <a:gd name="T48" fmla="*/ 88 w 127"/>
                <a:gd name="T49" fmla="*/ 10 h 103"/>
                <a:gd name="T50" fmla="*/ 88 w 127"/>
                <a:gd name="T51" fmla="*/ 5 h 103"/>
                <a:gd name="T52" fmla="*/ 119 w 127"/>
                <a:gd name="T53" fmla="*/ 5 h 103"/>
                <a:gd name="T54" fmla="*/ 119 w 127"/>
                <a:gd name="T55" fmla="*/ 1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7" h="103">
                  <a:moveTo>
                    <a:pt x="12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0"/>
                    <a:pt x="3" y="103"/>
                    <a:pt x="7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3"/>
                    <a:pt x="64" y="102"/>
                    <a:pt x="64" y="102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9" y="73"/>
                    <a:pt x="119" y="73"/>
                    <a:pt x="119" y="73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6" y="79"/>
                    <a:pt x="126" y="79"/>
                    <a:pt x="126" y="79"/>
                  </a:cubicBezTo>
                  <a:cubicBezTo>
                    <a:pt x="127" y="80"/>
                    <a:pt x="127" y="80"/>
                    <a:pt x="127" y="80"/>
                  </a:cubicBezTo>
                  <a:cubicBezTo>
                    <a:pt x="127" y="6"/>
                    <a:pt x="127" y="6"/>
                    <a:pt x="127" y="6"/>
                  </a:cubicBezTo>
                  <a:cubicBezTo>
                    <a:pt x="127" y="3"/>
                    <a:pt x="124" y="0"/>
                    <a:pt x="120" y="0"/>
                  </a:cubicBezTo>
                  <a:close/>
                  <a:moveTo>
                    <a:pt x="15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5" y="5"/>
                    <a:pt x="15" y="5"/>
                    <a:pt x="15" y="5"/>
                  </a:cubicBezTo>
                  <a:lnTo>
                    <a:pt x="15" y="10"/>
                  </a:lnTo>
                  <a:close/>
                  <a:moveTo>
                    <a:pt x="119" y="10"/>
                  </a:moveTo>
                  <a:cubicBezTo>
                    <a:pt x="88" y="10"/>
                    <a:pt x="88" y="10"/>
                    <a:pt x="88" y="1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119" y="5"/>
                    <a:pt x="119" y="5"/>
                    <a:pt x="119" y="5"/>
                  </a:cubicBezTo>
                  <a:lnTo>
                    <a:pt x="11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TextBox 33"/>
          <p:cNvSpPr txBox="1"/>
          <p:nvPr/>
        </p:nvSpPr>
        <p:spPr>
          <a:xfrm>
            <a:off x="4693014" y="3756369"/>
            <a:ext cx="1084264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添加 标题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2" name="Group 34"/>
          <p:cNvGrpSpPr/>
          <p:nvPr/>
        </p:nvGrpSpPr>
        <p:grpSpPr>
          <a:xfrm>
            <a:off x="7032888" y="4082298"/>
            <a:ext cx="413609" cy="408716"/>
            <a:chOff x="8334375" y="4232275"/>
            <a:chExt cx="466725" cy="463550"/>
          </a:xfrm>
          <a:solidFill>
            <a:schemeClr val="bg1"/>
          </a:solidFill>
        </p:grpSpPr>
        <p:sp>
          <p:nvSpPr>
            <p:cNvPr id="23" name="Freeform 35"/>
            <p:cNvSpPr/>
            <p:nvPr/>
          </p:nvSpPr>
          <p:spPr bwMode="auto">
            <a:xfrm>
              <a:off x="8421688" y="4494213"/>
              <a:ext cx="292100" cy="33338"/>
            </a:xfrm>
            <a:custGeom>
              <a:avLst/>
              <a:gdLst>
                <a:gd name="T0" fmla="*/ 65 w 78"/>
                <a:gd name="T1" fmla="*/ 0 h 9"/>
                <a:gd name="T2" fmla="*/ 12 w 78"/>
                <a:gd name="T3" fmla="*/ 0 h 9"/>
                <a:gd name="T4" fmla="*/ 0 w 78"/>
                <a:gd name="T5" fmla="*/ 9 h 9"/>
                <a:gd name="T6" fmla="*/ 78 w 78"/>
                <a:gd name="T7" fmla="*/ 9 h 9"/>
                <a:gd name="T8" fmla="*/ 65 w 78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9">
                  <a:moveTo>
                    <a:pt x="6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1" y="4"/>
                    <a:pt x="0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76" y="4"/>
                    <a:pt x="71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36"/>
            <p:cNvSpPr>
              <a:spLocks noEditPoints="1"/>
            </p:cNvSpPr>
            <p:nvPr/>
          </p:nvSpPr>
          <p:spPr bwMode="auto">
            <a:xfrm>
              <a:off x="8416925" y="4565650"/>
              <a:ext cx="296863" cy="130175"/>
            </a:xfrm>
            <a:custGeom>
              <a:avLst/>
              <a:gdLst>
                <a:gd name="T0" fmla="*/ 0 w 79"/>
                <a:gd name="T1" fmla="*/ 0 h 35"/>
                <a:gd name="T2" fmla="*/ 0 w 79"/>
                <a:gd name="T3" fmla="*/ 22 h 35"/>
                <a:gd name="T4" fmla="*/ 13 w 79"/>
                <a:gd name="T5" fmla="*/ 35 h 35"/>
                <a:gd name="T6" fmla="*/ 66 w 79"/>
                <a:gd name="T7" fmla="*/ 35 h 35"/>
                <a:gd name="T8" fmla="*/ 79 w 79"/>
                <a:gd name="T9" fmla="*/ 22 h 35"/>
                <a:gd name="T10" fmla="*/ 79 w 79"/>
                <a:gd name="T11" fmla="*/ 0 h 35"/>
                <a:gd name="T12" fmla="*/ 0 w 79"/>
                <a:gd name="T13" fmla="*/ 0 h 35"/>
                <a:gd name="T14" fmla="*/ 22 w 79"/>
                <a:gd name="T15" fmla="*/ 25 h 35"/>
                <a:gd name="T16" fmla="*/ 13 w 79"/>
                <a:gd name="T17" fmla="*/ 25 h 35"/>
                <a:gd name="T18" fmla="*/ 10 w 79"/>
                <a:gd name="T19" fmla="*/ 22 h 35"/>
                <a:gd name="T20" fmla="*/ 13 w 79"/>
                <a:gd name="T21" fmla="*/ 20 h 35"/>
                <a:gd name="T22" fmla="*/ 22 w 79"/>
                <a:gd name="T23" fmla="*/ 20 h 35"/>
                <a:gd name="T24" fmla="*/ 25 w 79"/>
                <a:gd name="T25" fmla="*/ 22 h 35"/>
                <a:gd name="T26" fmla="*/ 22 w 79"/>
                <a:gd name="T27" fmla="*/ 25 h 35"/>
                <a:gd name="T28" fmla="*/ 42 w 79"/>
                <a:gd name="T29" fmla="*/ 15 h 35"/>
                <a:gd name="T30" fmla="*/ 13 w 79"/>
                <a:gd name="T31" fmla="*/ 15 h 35"/>
                <a:gd name="T32" fmla="*/ 10 w 79"/>
                <a:gd name="T33" fmla="*/ 13 h 35"/>
                <a:gd name="T34" fmla="*/ 13 w 79"/>
                <a:gd name="T35" fmla="*/ 10 h 35"/>
                <a:gd name="T36" fmla="*/ 42 w 79"/>
                <a:gd name="T37" fmla="*/ 10 h 35"/>
                <a:gd name="T38" fmla="*/ 45 w 79"/>
                <a:gd name="T39" fmla="*/ 13 h 35"/>
                <a:gd name="T40" fmla="*/ 42 w 79"/>
                <a:gd name="T41" fmla="*/ 1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9" h="35">
                  <a:moveTo>
                    <a:pt x="0" y="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9"/>
                    <a:pt x="6" y="35"/>
                    <a:pt x="13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73" y="35"/>
                    <a:pt x="79" y="29"/>
                    <a:pt x="79" y="22"/>
                  </a:cubicBezTo>
                  <a:cubicBezTo>
                    <a:pt x="79" y="0"/>
                    <a:pt x="79" y="0"/>
                    <a:pt x="79" y="0"/>
                  </a:cubicBezTo>
                  <a:lnTo>
                    <a:pt x="0" y="0"/>
                  </a:lnTo>
                  <a:close/>
                  <a:moveTo>
                    <a:pt x="22" y="25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1" y="25"/>
                    <a:pt x="10" y="24"/>
                    <a:pt x="10" y="22"/>
                  </a:cubicBezTo>
                  <a:cubicBezTo>
                    <a:pt x="10" y="21"/>
                    <a:pt x="11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20"/>
                    <a:pt x="25" y="21"/>
                    <a:pt x="25" y="22"/>
                  </a:cubicBezTo>
                  <a:cubicBezTo>
                    <a:pt x="25" y="24"/>
                    <a:pt x="24" y="25"/>
                    <a:pt x="22" y="25"/>
                  </a:cubicBezTo>
                  <a:close/>
                  <a:moveTo>
                    <a:pt x="42" y="15"/>
                  </a:moveTo>
                  <a:cubicBezTo>
                    <a:pt x="13" y="15"/>
                    <a:pt x="13" y="15"/>
                    <a:pt x="13" y="15"/>
                  </a:cubicBezTo>
                  <a:cubicBezTo>
                    <a:pt x="11" y="15"/>
                    <a:pt x="10" y="14"/>
                    <a:pt x="10" y="13"/>
                  </a:cubicBezTo>
                  <a:cubicBezTo>
                    <a:pt x="10" y="11"/>
                    <a:pt x="11" y="10"/>
                    <a:pt x="13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3" y="10"/>
                    <a:pt x="45" y="11"/>
                    <a:pt x="45" y="13"/>
                  </a:cubicBezTo>
                  <a:cubicBezTo>
                    <a:pt x="45" y="14"/>
                    <a:pt x="43" y="15"/>
                    <a:pt x="4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7"/>
            <p:cNvSpPr>
              <a:spLocks noEditPoints="1"/>
            </p:cNvSpPr>
            <p:nvPr/>
          </p:nvSpPr>
          <p:spPr bwMode="auto">
            <a:xfrm>
              <a:off x="8334375" y="4232275"/>
              <a:ext cx="466725" cy="377825"/>
            </a:xfrm>
            <a:custGeom>
              <a:avLst/>
              <a:gdLst>
                <a:gd name="T0" fmla="*/ 117 w 124"/>
                <a:gd name="T1" fmla="*/ 0 h 101"/>
                <a:gd name="T2" fmla="*/ 7 w 124"/>
                <a:gd name="T3" fmla="*/ 0 h 101"/>
                <a:gd name="T4" fmla="*/ 0 w 124"/>
                <a:gd name="T5" fmla="*/ 7 h 101"/>
                <a:gd name="T6" fmla="*/ 0 w 124"/>
                <a:gd name="T7" fmla="*/ 94 h 101"/>
                <a:gd name="T8" fmla="*/ 7 w 124"/>
                <a:gd name="T9" fmla="*/ 101 h 101"/>
                <a:gd name="T10" fmla="*/ 15 w 124"/>
                <a:gd name="T11" fmla="*/ 101 h 101"/>
                <a:gd name="T12" fmla="*/ 15 w 124"/>
                <a:gd name="T13" fmla="*/ 93 h 101"/>
                <a:gd name="T14" fmla="*/ 7 w 124"/>
                <a:gd name="T15" fmla="*/ 93 h 101"/>
                <a:gd name="T16" fmla="*/ 7 w 124"/>
                <a:gd name="T17" fmla="*/ 15 h 101"/>
                <a:gd name="T18" fmla="*/ 116 w 124"/>
                <a:gd name="T19" fmla="*/ 15 h 101"/>
                <a:gd name="T20" fmla="*/ 116 w 124"/>
                <a:gd name="T21" fmla="*/ 93 h 101"/>
                <a:gd name="T22" fmla="*/ 108 w 124"/>
                <a:gd name="T23" fmla="*/ 93 h 101"/>
                <a:gd name="T24" fmla="*/ 108 w 124"/>
                <a:gd name="T25" fmla="*/ 101 h 101"/>
                <a:gd name="T26" fmla="*/ 117 w 124"/>
                <a:gd name="T27" fmla="*/ 101 h 101"/>
                <a:gd name="T28" fmla="*/ 124 w 124"/>
                <a:gd name="T29" fmla="*/ 94 h 101"/>
                <a:gd name="T30" fmla="*/ 124 w 124"/>
                <a:gd name="T31" fmla="*/ 7 h 101"/>
                <a:gd name="T32" fmla="*/ 117 w 124"/>
                <a:gd name="T33" fmla="*/ 0 h 101"/>
                <a:gd name="T34" fmla="*/ 14 w 124"/>
                <a:gd name="T35" fmla="*/ 11 h 101"/>
                <a:gd name="T36" fmla="*/ 7 w 124"/>
                <a:gd name="T37" fmla="*/ 11 h 101"/>
                <a:gd name="T38" fmla="*/ 7 w 124"/>
                <a:gd name="T39" fmla="*/ 5 h 101"/>
                <a:gd name="T40" fmla="*/ 14 w 124"/>
                <a:gd name="T41" fmla="*/ 5 h 101"/>
                <a:gd name="T42" fmla="*/ 14 w 124"/>
                <a:gd name="T43" fmla="*/ 11 h 101"/>
                <a:gd name="T44" fmla="*/ 116 w 124"/>
                <a:gd name="T45" fmla="*/ 11 h 101"/>
                <a:gd name="T46" fmla="*/ 85 w 124"/>
                <a:gd name="T47" fmla="*/ 11 h 101"/>
                <a:gd name="T48" fmla="*/ 85 w 124"/>
                <a:gd name="T49" fmla="*/ 5 h 101"/>
                <a:gd name="T50" fmla="*/ 116 w 124"/>
                <a:gd name="T51" fmla="*/ 5 h 101"/>
                <a:gd name="T52" fmla="*/ 116 w 124"/>
                <a:gd name="T53" fmla="*/ 1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4" h="101">
                  <a:moveTo>
                    <a:pt x="11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8"/>
                    <a:pt x="3" y="101"/>
                    <a:pt x="7" y="101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5" y="93"/>
                    <a:pt x="15" y="93"/>
                    <a:pt x="15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6" y="93"/>
                    <a:pt x="116" y="93"/>
                    <a:pt x="116" y="93"/>
                  </a:cubicBezTo>
                  <a:cubicBezTo>
                    <a:pt x="108" y="93"/>
                    <a:pt x="108" y="93"/>
                    <a:pt x="108" y="9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17" y="101"/>
                    <a:pt x="117" y="101"/>
                    <a:pt x="117" y="101"/>
                  </a:cubicBezTo>
                  <a:cubicBezTo>
                    <a:pt x="121" y="101"/>
                    <a:pt x="124" y="98"/>
                    <a:pt x="124" y="94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lose/>
                  <a:moveTo>
                    <a:pt x="14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4" y="5"/>
                    <a:pt x="14" y="5"/>
                    <a:pt x="14" y="5"/>
                  </a:cubicBezTo>
                  <a:lnTo>
                    <a:pt x="14" y="11"/>
                  </a:lnTo>
                  <a:close/>
                  <a:moveTo>
                    <a:pt x="116" y="11"/>
                  </a:moveTo>
                  <a:cubicBezTo>
                    <a:pt x="85" y="11"/>
                    <a:pt x="85" y="11"/>
                    <a:pt x="85" y="11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116" y="5"/>
                    <a:pt x="116" y="5"/>
                    <a:pt x="116" y="5"/>
                  </a:cubicBezTo>
                  <a:lnTo>
                    <a:pt x="11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8443913" y="4318000"/>
              <a:ext cx="82550" cy="146050"/>
            </a:xfrm>
            <a:custGeom>
              <a:avLst/>
              <a:gdLst>
                <a:gd name="T0" fmla="*/ 0 w 22"/>
                <a:gd name="T1" fmla="*/ 13 h 39"/>
                <a:gd name="T2" fmla="*/ 9 w 22"/>
                <a:gd name="T3" fmla="*/ 22 h 39"/>
                <a:gd name="T4" fmla="*/ 15 w 22"/>
                <a:gd name="T5" fmla="*/ 27 h 39"/>
                <a:gd name="T6" fmla="*/ 10 w 22"/>
                <a:gd name="T7" fmla="*/ 30 h 39"/>
                <a:gd name="T8" fmla="*/ 2 w 22"/>
                <a:gd name="T9" fmla="*/ 28 h 39"/>
                <a:gd name="T10" fmla="*/ 0 w 22"/>
                <a:gd name="T11" fmla="*/ 33 h 39"/>
                <a:gd name="T12" fmla="*/ 9 w 22"/>
                <a:gd name="T13" fmla="*/ 36 h 39"/>
                <a:gd name="T14" fmla="*/ 9 w 22"/>
                <a:gd name="T15" fmla="*/ 36 h 39"/>
                <a:gd name="T16" fmla="*/ 9 w 22"/>
                <a:gd name="T17" fmla="*/ 36 h 39"/>
                <a:gd name="T18" fmla="*/ 9 w 22"/>
                <a:gd name="T19" fmla="*/ 37 h 39"/>
                <a:gd name="T20" fmla="*/ 11 w 22"/>
                <a:gd name="T21" fmla="*/ 39 h 39"/>
                <a:gd name="T22" fmla="*/ 14 w 22"/>
                <a:gd name="T23" fmla="*/ 37 h 39"/>
                <a:gd name="T24" fmla="*/ 14 w 22"/>
                <a:gd name="T25" fmla="*/ 36 h 39"/>
                <a:gd name="T26" fmla="*/ 14 w 22"/>
                <a:gd name="T27" fmla="*/ 36 h 39"/>
                <a:gd name="T28" fmla="*/ 14 w 22"/>
                <a:gd name="T29" fmla="*/ 35 h 39"/>
                <a:gd name="T30" fmla="*/ 22 w 22"/>
                <a:gd name="T31" fmla="*/ 26 h 39"/>
                <a:gd name="T32" fmla="*/ 14 w 22"/>
                <a:gd name="T33" fmla="*/ 16 h 39"/>
                <a:gd name="T34" fmla="*/ 8 w 22"/>
                <a:gd name="T35" fmla="*/ 12 h 39"/>
                <a:gd name="T36" fmla="*/ 12 w 22"/>
                <a:gd name="T37" fmla="*/ 9 h 39"/>
                <a:gd name="T38" fmla="*/ 20 w 22"/>
                <a:gd name="T39" fmla="*/ 11 h 39"/>
                <a:gd name="T40" fmla="*/ 21 w 22"/>
                <a:gd name="T41" fmla="*/ 5 h 39"/>
                <a:gd name="T42" fmla="*/ 14 w 22"/>
                <a:gd name="T43" fmla="*/ 4 h 39"/>
                <a:gd name="T44" fmla="*/ 14 w 22"/>
                <a:gd name="T45" fmla="*/ 3 h 39"/>
                <a:gd name="T46" fmla="*/ 14 w 22"/>
                <a:gd name="T47" fmla="*/ 3 h 39"/>
                <a:gd name="T48" fmla="*/ 14 w 22"/>
                <a:gd name="T49" fmla="*/ 3 h 39"/>
                <a:gd name="T50" fmla="*/ 11 w 22"/>
                <a:gd name="T51" fmla="*/ 0 h 39"/>
                <a:gd name="T52" fmla="*/ 9 w 22"/>
                <a:gd name="T53" fmla="*/ 3 h 39"/>
                <a:gd name="T54" fmla="*/ 9 w 22"/>
                <a:gd name="T55" fmla="*/ 3 h 39"/>
                <a:gd name="T56" fmla="*/ 9 w 22"/>
                <a:gd name="T57" fmla="*/ 4 h 39"/>
                <a:gd name="T58" fmla="*/ 9 w 22"/>
                <a:gd name="T59" fmla="*/ 4 h 39"/>
                <a:gd name="T60" fmla="*/ 0 w 22"/>
                <a:gd name="T61" fmla="*/ 1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39">
                  <a:moveTo>
                    <a:pt x="0" y="13"/>
                  </a:moveTo>
                  <a:cubicBezTo>
                    <a:pt x="0" y="18"/>
                    <a:pt x="4" y="20"/>
                    <a:pt x="9" y="22"/>
                  </a:cubicBezTo>
                  <a:cubicBezTo>
                    <a:pt x="13" y="23"/>
                    <a:pt x="15" y="25"/>
                    <a:pt x="15" y="27"/>
                  </a:cubicBezTo>
                  <a:cubicBezTo>
                    <a:pt x="15" y="29"/>
                    <a:pt x="13" y="30"/>
                    <a:pt x="10" y="30"/>
                  </a:cubicBezTo>
                  <a:cubicBezTo>
                    <a:pt x="7" y="30"/>
                    <a:pt x="4" y="29"/>
                    <a:pt x="2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34"/>
                    <a:pt x="5" y="35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8"/>
                    <a:pt x="10" y="39"/>
                    <a:pt x="11" y="39"/>
                  </a:cubicBezTo>
                  <a:cubicBezTo>
                    <a:pt x="12" y="39"/>
                    <a:pt x="14" y="38"/>
                    <a:pt x="14" y="37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9" y="34"/>
                    <a:pt x="22" y="30"/>
                    <a:pt x="22" y="26"/>
                  </a:cubicBezTo>
                  <a:cubicBezTo>
                    <a:pt x="22" y="21"/>
                    <a:pt x="20" y="19"/>
                    <a:pt x="14" y="16"/>
                  </a:cubicBezTo>
                  <a:cubicBezTo>
                    <a:pt x="10" y="15"/>
                    <a:pt x="8" y="14"/>
                    <a:pt x="8" y="12"/>
                  </a:cubicBezTo>
                  <a:cubicBezTo>
                    <a:pt x="8" y="11"/>
                    <a:pt x="9" y="9"/>
                    <a:pt x="12" y="9"/>
                  </a:cubicBezTo>
                  <a:cubicBezTo>
                    <a:pt x="16" y="9"/>
                    <a:pt x="18" y="11"/>
                    <a:pt x="2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9" y="5"/>
                    <a:pt x="17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4" y="5"/>
                    <a:pt x="0" y="9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8575675" y="4321175"/>
              <a:ext cx="146050" cy="142875"/>
            </a:xfrm>
            <a:custGeom>
              <a:avLst/>
              <a:gdLst>
                <a:gd name="T0" fmla="*/ 33 w 39"/>
                <a:gd name="T1" fmla="*/ 7 h 38"/>
                <a:gd name="T2" fmla="*/ 3 w 39"/>
                <a:gd name="T3" fmla="*/ 0 h 38"/>
                <a:gd name="T4" fmla="*/ 0 w 39"/>
                <a:gd name="T5" fmla="*/ 2 h 38"/>
                <a:gd name="T6" fmla="*/ 7 w 39"/>
                <a:gd name="T7" fmla="*/ 33 h 38"/>
                <a:gd name="T8" fmla="*/ 11 w 39"/>
                <a:gd name="T9" fmla="*/ 34 h 38"/>
                <a:gd name="T10" fmla="*/ 17 w 39"/>
                <a:gd name="T11" fmla="*/ 28 h 38"/>
                <a:gd name="T12" fmla="*/ 28 w 39"/>
                <a:gd name="T13" fmla="*/ 38 h 38"/>
                <a:gd name="T14" fmla="*/ 39 w 39"/>
                <a:gd name="T15" fmla="*/ 28 h 38"/>
                <a:gd name="T16" fmla="*/ 28 w 39"/>
                <a:gd name="T17" fmla="*/ 17 h 38"/>
                <a:gd name="T18" fmla="*/ 34 w 39"/>
                <a:gd name="T19" fmla="*/ 11 h 38"/>
                <a:gd name="T20" fmla="*/ 33 w 39"/>
                <a:gd name="T21" fmla="*/ 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38">
                  <a:moveTo>
                    <a:pt x="33" y="7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5"/>
                    <a:pt x="9" y="36"/>
                    <a:pt x="11" y="3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6" y="9"/>
                    <a:pt x="35" y="7"/>
                    <a:pt x="3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8" name="TextBox 40"/>
          <p:cNvSpPr txBox="1"/>
          <p:nvPr/>
        </p:nvSpPr>
        <p:spPr>
          <a:xfrm>
            <a:off x="7488411" y="4106511"/>
            <a:ext cx="1084264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添加 标题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9536420" y="2045236"/>
            <a:ext cx="99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14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968113" y="2282344"/>
            <a:ext cx="2134710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76"/>
          <p:cNvSpPr txBox="1"/>
          <p:nvPr/>
        </p:nvSpPr>
        <p:spPr>
          <a:xfrm>
            <a:off x="9536420" y="4124984"/>
            <a:ext cx="99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14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968113" y="4362092"/>
            <a:ext cx="2134710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1604995" y="2045236"/>
            <a:ext cx="99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14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36688" y="2282344"/>
            <a:ext cx="2134710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1604995" y="4124984"/>
            <a:ext cx="998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rgbClr val="EF5350"/>
                </a:solidFill>
                <a:cs typeface="+mn-ea"/>
                <a:sym typeface="+mn-lt"/>
              </a:rPr>
              <a:t>添加标题</a:t>
            </a:r>
            <a:endParaRPr lang="zh-CN" altLang="en-US" sz="1400" b="1" dirty="0">
              <a:solidFill>
                <a:srgbClr val="EF5350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36688" y="4362092"/>
            <a:ext cx="2134710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050" dirty="0" smtClean="0">
                <a:solidFill>
                  <a:schemeClr val="bg1"/>
                </a:solidFill>
                <a:cs typeface="+mn-ea"/>
                <a:sym typeface="+mn-lt"/>
              </a:rPr>
              <a:t>请在此添加文字说明，编辑文字。请在此添加文字说明，编辑文字。</a:t>
            </a:r>
            <a:endParaRPr lang="zh-CN" altLang="en-US" sz="1050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901103555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0901103555"/>
  <p:tag name="MH_LIBRARY" val="GRAPHIC"/>
  <p:tag name="MH_TYPE" val="Other"/>
  <p:tag name="MH_ORDER" val="2"/>
</p:tagLst>
</file>

<file path=ppt/tags/tag3.xml><?xml version="1.0" encoding="utf-8"?>
<p:tagLst xmlns:p="http://schemas.openxmlformats.org/presentationml/2006/main">
  <p:tag name="MH" val="20160901103555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60901103555"/>
  <p:tag name="MH_LIBRARY" val="GRAPHIC"/>
  <p:tag name="MH_TYPE" val="Other"/>
  <p:tag name="MH_ORDER" val="4"/>
</p:tagLst>
</file>

<file path=ppt/tags/tag5.xml><?xml version="1.0" encoding="utf-8"?>
<p:tagLst xmlns:p="http://schemas.openxmlformats.org/presentationml/2006/main">
  <p:tag name="MH" val="20160901103555"/>
  <p:tag name="MH_LIBRARY" val="GRAPHIC"/>
  <p:tag name="MH_TYPE" val="Picture"/>
  <p:tag name="MH_ORDER" val="2"/>
</p:tagLst>
</file>

<file path=ppt/tags/tag6.xml><?xml version="1.0" encoding="utf-8"?>
<p:tagLst xmlns:p="http://schemas.openxmlformats.org/presentationml/2006/main">
  <p:tag name="MH" val="20160901103555"/>
  <p:tag name="MH_LIBRARY" val="GRAPHIC"/>
  <p:tag name="MH_TYPE" val="Picture"/>
  <p:tag name="MH_ORDER" val="4"/>
</p:tagLst>
</file>

<file path=ppt/tags/tag7.xml><?xml version="1.0" encoding="utf-8"?>
<p:tagLst xmlns:p="http://schemas.openxmlformats.org/presentationml/2006/main">
  <p:tag name="MH" val="20160901103555"/>
  <p:tag name="MH_LIBRARY" val="GRAPHIC"/>
  <p:tag name="MH_TYPE" val="Picture"/>
  <p:tag name="MH_ORDER" val="1"/>
</p:tagLst>
</file>

<file path=ppt/tags/tag8.xml><?xml version="1.0" encoding="utf-8"?>
<p:tagLst xmlns:p="http://schemas.openxmlformats.org/presentationml/2006/main">
  <p:tag name="MH" val="20160901103555"/>
  <p:tag name="MH_LIBRARY" val="GRAPHIC"/>
  <p:tag name="MH_TYPE" val="Picture"/>
  <p:tag name="MH_ORDER" val="3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3881</Words>
  <Application>WPS Presentation</Application>
  <PresentationFormat>宽屏</PresentationFormat>
  <Paragraphs>319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Helvetica Light</vt:lpstr>
      <vt:lpstr>Kontrapunkt Bob Bold</vt:lpstr>
      <vt:lpstr>Arial Narrow</vt:lpstr>
      <vt:lpstr>微软雅黑</vt:lpstr>
      <vt:lpstr>汉仪旗黑</vt:lpstr>
      <vt:lpstr>Meiryo</vt:lpstr>
      <vt:lpstr>Arial Unicode MS</vt:lpstr>
      <vt:lpstr>微软雅黑</vt:lpstr>
      <vt:lpstr>Thonburi</vt:lpstr>
      <vt:lpstr>Hiragino Sans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webuy</cp:lastModifiedBy>
  <cp:revision>58</cp:revision>
  <dcterms:created xsi:type="dcterms:W3CDTF">2020-08-27T12:01:55Z</dcterms:created>
  <dcterms:modified xsi:type="dcterms:W3CDTF">2020-08-27T12:01:55Z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1033-2.5.0.4070</vt:lpwstr>
  </property>
</Properties>
</file>