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298"/>
    <a:srgbClr val="39A3B3"/>
    <a:srgbClr val="5A2EFD"/>
    <a:srgbClr val="2448F6"/>
    <a:srgbClr val="43CD93"/>
    <a:srgbClr val="3184C9"/>
    <a:srgbClr val="233FFB"/>
    <a:srgbClr val="B91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6C77-01F6-4192-AD58-7FE0766FC19B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957286-185C-48B2-BEBB-097E7979DC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About The Company</a:t>
          </a:r>
          <a:endParaRPr lang="en-US" sz="1400" b="1" dirty="0"/>
        </a:p>
      </dgm:t>
    </dgm:pt>
    <dgm:pt modelId="{A1749EBC-F445-4B4D-827E-C2E503939093}" type="parTrans" cxnId="{0BBA6812-2FFC-43A1-9AA5-93081BBF72F9}">
      <dgm:prSet/>
      <dgm:spPr/>
      <dgm:t>
        <a:bodyPr/>
        <a:lstStyle/>
        <a:p>
          <a:endParaRPr lang="en-US" sz="2400"/>
        </a:p>
      </dgm:t>
    </dgm:pt>
    <dgm:pt modelId="{87159808-18A9-4038-A7FB-4B69374AEEF0}" type="sibTrans" cxnId="{0BBA6812-2FFC-43A1-9AA5-93081BBF72F9}">
      <dgm:prSet/>
      <dgm:spPr/>
      <dgm:t>
        <a:bodyPr/>
        <a:lstStyle/>
        <a:p>
          <a:endParaRPr lang="en-US" sz="2400"/>
        </a:p>
      </dgm:t>
    </dgm:pt>
    <dgm:pt modelId="{1A78DEC3-7D84-4A35-AFBD-0369773BD0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Accessing The Website</a:t>
          </a:r>
          <a:endParaRPr lang="en-US" sz="1400" b="1" dirty="0"/>
        </a:p>
      </dgm:t>
    </dgm:pt>
    <dgm:pt modelId="{4697BC14-0AD1-45D5-893A-39056F7FA210}" type="parTrans" cxnId="{0539BD7A-F1F5-4630-ADD3-39397C92FF16}">
      <dgm:prSet/>
      <dgm:spPr/>
      <dgm:t>
        <a:bodyPr/>
        <a:lstStyle/>
        <a:p>
          <a:endParaRPr lang="en-US" sz="2400"/>
        </a:p>
      </dgm:t>
    </dgm:pt>
    <dgm:pt modelId="{07BA4CC8-EB10-4AD5-9562-379327976E84}" type="sibTrans" cxnId="{0539BD7A-F1F5-4630-ADD3-39397C92FF16}">
      <dgm:prSet/>
      <dgm:spPr/>
      <dgm:t>
        <a:bodyPr/>
        <a:lstStyle/>
        <a:p>
          <a:endParaRPr lang="en-US" sz="2400"/>
        </a:p>
      </dgm:t>
    </dgm:pt>
    <dgm:pt modelId="{A781DBA6-4A61-41C0-A3ED-C9E85293F6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What Administrators Can Do</a:t>
          </a:r>
          <a:endParaRPr lang="en-US" sz="1400" b="1" dirty="0"/>
        </a:p>
      </dgm:t>
    </dgm:pt>
    <dgm:pt modelId="{E725720C-6CD9-453A-82A4-FF15C378169C}" type="parTrans" cxnId="{6A4A7D01-3C8B-4093-B6D7-397CA3E8EBF9}">
      <dgm:prSet/>
      <dgm:spPr/>
      <dgm:t>
        <a:bodyPr/>
        <a:lstStyle/>
        <a:p>
          <a:endParaRPr lang="en-US" sz="2400"/>
        </a:p>
      </dgm:t>
    </dgm:pt>
    <dgm:pt modelId="{9FAB12B3-DBD6-46D2-A760-977926BA7FF3}" type="sibTrans" cxnId="{6A4A7D01-3C8B-4093-B6D7-397CA3E8EBF9}">
      <dgm:prSet/>
      <dgm:spPr/>
      <dgm:t>
        <a:bodyPr/>
        <a:lstStyle/>
        <a:p>
          <a:endParaRPr lang="en-US" sz="2400"/>
        </a:p>
      </dgm:t>
    </dgm:pt>
    <dgm:pt modelId="{F6C879ED-594D-4EE8-ACF8-172922C39AA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What Customers Can Do</a:t>
          </a:r>
          <a:endParaRPr lang="en-US" sz="1400" b="1" dirty="0"/>
        </a:p>
      </dgm:t>
    </dgm:pt>
    <dgm:pt modelId="{BFB1124B-9337-436C-B499-E01760560B1F}" type="parTrans" cxnId="{0964A29A-D6C5-408F-B41E-BAD04139170E}">
      <dgm:prSet/>
      <dgm:spPr/>
      <dgm:t>
        <a:bodyPr/>
        <a:lstStyle/>
        <a:p>
          <a:endParaRPr lang="en-US" sz="2400"/>
        </a:p>
      </dgm:t>
    </dgm:pt>
    <dgm:pt modelId="{2F735C10-36FC-4A0A-B725-16F92634CD3A}" type="sibTrans" cxnId="{0964A29A-D6C5-408F-B41E-BAD04139170E}">
      <dgm:prSet/>
      <dgm:spPr/>
      <dgm:t>
        <a:bodyPr/>
        <a:lstStyle/>
        <a:p>
          <a:endParaRPr lang="en-US" sz="2400"/>
        </a:p>
      </dgm:t>
    </dgm:pt>
    <dgm:pt modelId="{B5F3C1FC-2D06-4A42-9672-42BBE91E8C7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Problems Encountered</a:t>
          </a:r>
          <a:endParaRPr lang="en-US" sz="1400" b="1" dirty="0"/>
        </a:p>
      </dgm:t>
    </dgm:pt>
    <dgm:pt modelId="{700DEC99-92C1-4BB8-B4D5-8DEDBFBA1FB0}" type="parTrans" cxnId="{24A40797-1207-413D-957C-3B726E89FFF2}">
      <dgm:prSet/>
      <dgm:spPr/>
      <dgm:t>
        <a:bodyPr/>
        <a:lstStyle/>
        <a:p>
          <a:endParaRPr lang="en-US" sz="2400"/>
        </a:p>
      </dgm:t>
    </dgm:pt>
    <dgm:pt modelId="{14084FBF-DAA6-4C85-B6D3-00C76EBD2872}" type="sibTrans" cxnId="{24A40797-1207-413D-957C-3B726E89FFF2}">
      <dgm:prSet/>
      <dgm:spPr/>
      <dgm:t>
        <a:bodyPr/>
        <a:lstStyle/>
        <a:p>
          <a:endParaRPr lang="en-US" sz="2400"/>
        </a:p>
      </dgm:t>
    </dgm:pt>
    <dgm:pt modelId="{71657325-B375-4C06-9351-7728196A580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sz="1400" b="1" dirty="0"/>
            <a:t>Future Features</a:t>
          </a:r>
          <a:endParaRPr lang="en-US" sz="1400" b="1" dirty="0"/>
        </a:p>
      </dgm:t>
    </dgm:pt>
    <dgm:pt modelId="{716FF543-82CC-4824-B89A-B38FB4884A14}" type="parTrans" cxnId="{C2C8464D-808D-49E1-9EF1-4402308ABD09}">
      <dgm:prSet/>
      <dgm:spPr/>
      <dgm:t>
        <a:bodyPr/>
        <a:lstStyle/>
        <a:p>
          <a:endParaRPr lang="en-US" sz="2400"/>
        </a:p>
      </dgm:t>
    </dgm:pt>
    <dgm:pt modelId="{5B619F79-DA29-40F9-B8F4-1B48F80F4252}" type="sibTrans" cxnId="{C2C8464D-808D-49E1-9EF1-4402308ABD09}">
      <dgm:prSet/>
      <dgm:spPr/>
      <dgm:t>
        <a:bodyPr/>
        <a:lstStyle/>
        <a:p>
          <a:endParaRPr lang="en-US" sz="2400"/>
        </a:p>
      </dgm:t>
    </dgm:pt>
    <dgm:pt modelId="{9635B2BC-68CF-4265-BB44-A5235A8D9EE0}" type="pres">
      <dgm:prSet presAssocID="{15276C77-01F6-4192-AD58-7FE0766FC19B}" presName="root" presStyleCnt="0">
        <dgm:presLayoutVars>
          <dgm:dir/>
          <dgm:resizeHandles val="exact"/>
        </dgm:presLayoutVars>
      </dgm:prSet>
      <dgm:spPr/>
    </dgm:pt>
    <dgm:pt modelId="{EA9A1583-ACBA-4C3A-BCD8-46CF810FBE2E}" type="pres">
      <dgm:prSet presAssocID="{4F957286-185C-48B2-BEBB-097E7979DC56}" presName="compNode" presStyleCnt="0"/>
      <dgm:spPr/>
    </dgm:pt>
    <dgm:pt modelId="{E54F6030-B208-4880-95C8-91E43A3CD1A0}" type="pres">
      <dgm:prSet presAssocID="{4F957286-185C-48B2-BEBB-097E7979DC56}" presName="iconBgRect" presStyleLbl="bgShp" presStyleIdx="0" presStyleCnt="6"/>
      <dgm:spPr/>
    </dgm:pt>
    <dgm:pt modelId="{B8CCE652-6064-43A4-BAD9-2400FDC2D02E}" type="pres">
      <dgm:prSet presAssocID="{4F957286-185C-48B2-BEBB-097E7979DC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96B4A5-41BE-43AE-B09C-629239434B91}" type="pres">
      <dgm:prSet presAssocID="{4F957286-185C-48B2-BEBB-097E7979DC56}" presName="spaceRect" presStyleCnt="0"/>
      <dgm:spPr/>
    </dgm:pt>
    <dgm:pt modelId="{89980CB6-B49B-4A96-9088-42AEE2D85B81}" type="pres">
      <dgm:prSet presAssocID="{4F957286-185C-48B2-BEBB-097E7979DC56}" presName="textRect" presStyleLbl="revTx" presStyleIdx="0" presStyleCnt="6">
        <dgm:presLayoutVars>
          <dgm:chMax val="1"/>
          <dgm:chPref val="1"/>
        </dgm:presLayoutVars>
      </dgm:prSet>
      <dgm:spPr/>
    </dgm:pt>
    <dgm:pt modelId="{339A94A2-8D56-45D8-8D96-B1DF4B1E0E32}" type="pres">
      <dgm:prSet presAssocID="{87159808-18A9-4038-A7FB-4B69374AEEF0}" presName="sibTrans" presStyleCnt="0"/>
      <dgm:spPr/>
    </dgm:pt>
    <dgm:pt modelId="{8C99709C-064E-491C-A289-050DC4D36586}" type="pres">
      <dgm:prSet presAssocID="{1A78DEC3-7D84-4A35-AFBD-0369773BD08F}" presName="compNode" presStyleCnt="0"/>
      <dgm:spPr/>
    </dgm:pt>
    <dgm:pt modelId="{3F8E353D-158A-44BD-820A-B2C05E797009}" type="pres">
      <dgm:prSet presAssocID="{1A78DEC3-7D84-4A35-AFBD-0369773BD08F}" presName="iconBgRect" presStyleLbl="bgShp" presStyleIdx="1" presStyleCnt="6"/>
      <dgm:spPr/>
    </dgm:pt>
    <dgm:pt modelId="{915649F5-9989-4887-9093-85A9761A0A73}" type="pres">
      <dgm:prSet presAssocID="{1A78DEC3-7D84-4A35-AFBD-0369773BD0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2187E71-03B8-4A60-8606-A051DF0A31F2}" type="pres">
      <dgm:prSet presAssocID="{1A78DEC3-7D84-4A35-AFBD-0369773BD08F}" presName="spaceRect" presStyleCnt="0"/>
      <dgm:spPr/>
    </dgm:pt>
    <dgm:pt modelId="{B690C364-A811-485E-8D67-CBBE6C194F5E}" type="pres">
      <dgm:prSet presAssocID="{1A78DEC3-7D84-4A35-AFBD-0369773BD08F}" presName="textRect" presStyleLbl="revTx" presStyleIdx="1" presStyleCnt="6">
        <dgm:presLayoutVars>
          <dgm:chMax val="1"/>
          <dgm:chPref val="1"/>
        </dgm:presLayoutVars>
      </dgm:prSet>
      <dgm:spPr/>
    </dgm:pt>
    <dgm:pt modelId="{9600F39C-19E1-47F1-B95A-7194BA060243}" type="pres">
      <dgm:prSet presAssocID="{07BA4CC8-EB10-4AD5-9562-379327976E84}" presName="sibTrans" presStyleCnt="0"/>
      <dgm:spPr/>
    </dgm:pt>
    <dgm:pt modelId="{7B89EA8F-3817-46ED-8BDC-457775C14109}" type="pres">
      <dgm:prSet presAssocID="{A781DBA6-4A61-41C0-A3ED-C9E85293F63E}" presName="compNode" presStyleCnt="0"/>
      <dgm:spPr/>
    </dgm:pt>
    <dgm:pt modelId="{C8C67BB0-B1CB-4B2B-9268-BFB785CF5AE6}" type="pres">
      <dgm:prSet presAssocID="{A781DBA6-4A61-41C0-A3ED-C9E85293F63E}" presName="iconBgRect" presStyleLbl="bgShp" presStyleIdx="2" presStyleCnt="6"/>
      <dgm:spPr/>
    </dgm:pt>
    <dgm:pt modelId="{62B75FFD-289A-4BD4-B9B2-7C2771614289}" type="pres">
      <dgm:prSet presAssocID="{A781DBA6-4A61-41C0-A3ED-C9E85293F63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95005BC-CCE3-41FC-B225-A2D91BB38C23}" type="pres">
      <dgm:prSet presAssocID="{A781DBA6-4A61-41C0-A3ED-C9E85293F63E}" presName="spaceRect" presStyleCnt="0"/>
      <dgm:spPr/>
    </dgm:pt>
    <dgm:pt modelId="{989B4A4B-307D-4484-9E3C-B844E610C3F9}" type="pres">
      <dgm:prSet presAssocID="{A781DBA6-4A61-41C0-A3ED-C9E85293F63E}" presName="textRect" presStyleLbl="revTx" presStyleIdx="2" presStyleCnt="6">
        <dgm:presLayoutVars>
          <dgm:chMax val="1"/>
          <dgm:chPref val="1"/>
        </dgm:presLayoutVars>
      </dgm:prSet>
      <dgm:spPr/>
    </dgm:pt>
    <dgm:pt modelId="{5960FA8C-6024-420F-84F3-EA0D100C792C}" type="pres">
      <dgm:prSet presAssocID="{9FAB12B3-DBD6-46D2-A760-977926BA7FF3}" presName="sibTrans" presStyleCnt="0"/>
      <dgm:spPr/>
    </dgm:pt>
    <dgm:pt modelId="{795F521C-F55A-4128-9129-B8F67BA5766B}" type="pres">
      <dgm:prSet presAssocID="{F6C879ED-594D-4EE8-ACF8-172922C39AA5}" presName="compNode" presStyleCnt="0"/>
      <dgm:spPr/>
    </dgm:pt>
    <dgm:pt modelId="{7F4408AB-9430-429A-BA22-E4EFE8612428}" type="pres">
      <dgm:prSet presAssocID="{F6C879ED-594D-4EE8-ACF8-172922C39AA5}" presName="iconBgRect" presStyleLbl="bgShp" presStyleIdx="3" presStyleCnt="6"/>
      <dgm:spPr/>
    </dgm:pt>
    <dgm:pt modelId="{D8FACF35-60BA-478D-B2B0-CF30F7B92637}" type="pres">
      <dgm:prSet presAssocID="{F6C879ED-594D-4EE8-ACF8-172922C39A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D40C1A8-E26A-4922-B9D3-6B68B8696A75}" type="pres">
      <dgm:prSet presAssocID="{F6C879ED-594D-4EE8-ACF8-172922C39AA5}" presName="spaceRect" presStyleCnt="0"/>
      <dgm:spPr/>
    </dgm:pt>
    <dgm:pt modelId="{43A137DF-A930-426A-A805-2BC02061819E}" type="pres">
      <dgm:prSet presAssocID="{F6C879ED-594D-4EE8-ACF8-172922C39AA5}" presName="textRect" presStyleLbl="revTx" presStyleIdx="3" presStyleCnt="6">
        <dgm:presLayoutVars>
          <dgm:chMax val="1"/>
          <dgm:chPref val="1"/>
        </dgm:presLayoutVars>
      </dgm:prSet>
      <dgm:spPr/>
    </dgm:pt>
    <dgm:pt modelId="{A57F95CA-31A2-46BB-9752-8975398D5E7E}" type="pres">
      <dgm:prSet presAssocID="{2F735C10-36FC-4A0A-B725-16F92634CD3A}" presName="sibTrans" presStyleCnt="0"/>
      <dgm:spPr/>
    </dgm:pt>
    <dgm:pt modelId="{F44394E5-1ACC-4F77-B388-2ECA7D925D66}" type="pres">
      <dgm:prSet presAssocID="{B5F3C1FC-2D06-4A42-9672-42BBE91E8C7F}" presName="compNode" presStyleCnt="0"/>
      <dgm:spPr/>
    </dgm:pt>
    <dgm:pt modelId="{381E694F-F5AC-404A-BECA-266B6D2577D9}" type="pres">
      <dgm:prSet presAssocID="{B5F3C1FC-2D06-4A42-9672-42BBE91E8C7F}" presName="iconBgRect" presStyleLbl="bgShp" presStyleIdx="4" presStyleCnt="6"/>
      <dgm:spPr/>
    </dgm:pt>
    <dgm:pt modelId="{C0115C53-7A54-4C3C-B7A8-5C328CD0A916}" type="pres">
      <dgm:prSet presAssocID="{B5F3C1FC-2D06-4A42-9672-42BBE91E8C7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C08F444-8911-4EA3-8784-A7BFD2B7B57A}" type="pres">
      <dgm:prSet presAssocID="{B5F3C1FC-2D06-4A42-9672-42BBE91E8C7F}" presName="spaceRect" presStyleCnt="0"/>
      <dgm:spPr/>
    </dgm:pt>
    <dgm:pt modelId="{2170707E-0AD3-4B8D-B557-D005327CDB14}" type="pres">
      <dgm:prSet presAssocID="{B5F3C1FC-2D06-4A42-9672-42BBE91E8C7F}" presName="textRect" presStyleLbl="revTx" presStyleIdx="4" presStyleCnt="6">
        <dgm:presLayoutVars>
          <dgm:chMax val="1"/>
          <dgm:chPref val="1"/>
        </dgm:presLayoutVars>
      </dgm:prSet>
      <dgm:spPr/>
    </dgm:pt>
    <dgm:pt modelId="{B3F8111D-CEFB-4D58-8AF2-0E953841F7BB}" type="pres">
      <dgm:prSet presAssocID="{14084FBF-DAA6-4C85-B6D3-00C76EBD2872}" presName="sibTrans" presStyleCnt="0"/>
      <dgm:spPr/>
    </dgm:pt>
    <dgm:pt modelId="{E57D22D0-E91E-46BB-8A00-FB92E1607A95}" type="pres">
      <dgm:prSet presAssocID="{71657325-B375-4C06-9351-7728196A5806}" presName="compNode" presStyleCnt="0"/>
      <dgm:spPr/>
    </dgm:pt>
    <dgm:pt modelId="{66303D8D-A6E5-4243-9A69-308013457636}" type="pres">
      <dgm:prSet presAssocID="{71657325-B375-4C06-9351-7728196A5806}" presName="iconBgRect" presStyleLbl="bgShp" presStyleIdx="5" presStyleCnt="6"/>
      <dgm:spPr/>
    </dgm:pt>
    <dgm:pt modelId="{E9D24C4D-69A9-4D0D-9726-B86FADC1263F}" type="pres">
      <dgm:prSet presAssocID="{71657325-B375-4C06-9351-7728196A58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86486146-C3A5-47D0-9245-FE9487CD1CCB}" type="pres">
      <dgm:prSet presAssocID="{71657325-B375-4C06-9351-7728196A5806}" presName="spaceRect" presStyleCnt="0"/>
      <dgm:spPr/>
    </dgm:pt>
    <dgm:pt modelId="{4956279F-F029-411E-9383-B9554E1F3D30}" type="pres">
      <dgm:prSet presAssocID="{71657325-B375-4C06-9351-7728196A58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4A7D01-3C8B-4093-B6D7-397CA3E8EBF9}" srcId="{15276C77-01F6-4192-AD58-7FE0766FC19B}" destId="{A781DBA6-4A61-41C0-A3ED-C9E85293F63E}" srcOrd="2" destOrd="0" parTransId="{E725720C-6CD9-453A-82A4-FF15C378169C}" sibTransId="{9FAB12B3-DBD6-46D2-A760-977926BA7FF3}"/>
    <dgm:cxn modelId="{CCCD620B-2AD9-4574-80CB-AD44ADA96C72}" type="presOf" srcId="{71657325-B375-4C06-9351-7728196A5806}" destId="{4956279F-F029-411E-9383-B9554E1F3D30}" srcOrd="0" destOrd="0" presId="urn:microsoft.com/office/officeart/2018/5/layout/IconCircleLabelList"/>
    <dgm:cxn modelId="{0BBA6812-2FFC-43A1-9AA5-93081BBF72F9}" srcId="{15276C77-01F6-4192-AD58-7FE0766FC19B}" destId="{4F957286-185C-48B2-BEBB-097E7979DC56}" srcOrd="0" destOrd="0" parTransId="{A1749EBC-F445-4B4D-827E-C2E503939093}" sibTransId="{87159808-18A9-4038-A7FB-4B69374AEEF0}"/>
    <dgm:cxn modelId="{1931281F-7A9A-4B99-86C2-BFD2D574C50F}" type="presOf" srcId="{15276C77-01F6-4192-AD58-7FE0766FC19B}" destId="{9635B2BC-68CF-4265-BB44-A5235A8D9EE0}" srcOrd="0" destOrd="0" presId="urn:microsoft.com/office/officeart/2018/5/layout/IconCircleLabelList"/>
    <dgm:cxn modelId="{6338042B-CEF7-4F9A-83D7-4E802CDAEEC2}" type="presOf" srcId="{1A78DEC3-7D84-4A35-AFBD-0369773BD08F}" destId="{B690C364-A811-485E-8D67-CBBE6C194F5E}" srcOrd="0" destOrd="0" presId="urn:microsoft.com/office/officeart/2018/5/layout/IconCircleLabelList"/>
    <dgm:cxn modelId="{B4CE492E-878C-49AD-B0C9-2274D033A970}" type="presOf" srcId="{B5F3C1FC-2D06-4A42-9672-42BBE91E8C7F}" destId="{2170707E-0AD3-4B8D-B557-D005327CDB14}" srcOrd="0" destOrd="0" presId="urn:microsoft.com/office/officeart/2018/5/layout/IconCircleLabelList"/>
    <dgm:cxn modelId="{C2C8464D-808D-49E1-9EF1-4402308ABD09}" srcId="{15276C77-01F6-4192-AD58-7FE0766FC19B}" destId="{71657325-B375-4C06-9351-7728196A5806}" srcOrd="5" destOrd="0" parTransId="{716FF543-82CC-4824-B89A-B38FB4884A14}" sibTransId="{5B619F79-DA29-40F9-B8F4-1B48F80F4252}"/>
    <dgm:cxn modelId="{47828A78-6488-4DBF-8932-E9FFFF0C084D}" type="presOf" srcId="{F6C879ED-594D-4EE8-ACF8-172922C39AA5}" destId="{43A137DF-A930-426A-A805-2BC02061819E}" srcOrd="0" destOrd="0" presId="urn:microsoft.com/office/officeart/2018/5/layout/IconCircleLabelList"/>
    <dgm:cxn modelId="{0539BD7A-F1F5-4630-ADD3-39397C92FF16}" srcId="{15276C77-01F6-4192-AD58-7FE0766FC19B}" destId="{1A78DEC3-7D84-4A35-AFBD-0369773BD08F}" srcOrd="1" destOrd="0" parTransId="{4697BC14-0AD1-45D5-893A-39056F7FA210}" sibTransId="{07BA4CC8-EB10-4AD5-9562-379327976E84}"/>
    <dgm:cxn modelId="{24A40797-1207-413D-957C-3B726E89FFF2}" srcId="{15276C77-01F6-4192-AD58-7FE0766FC19B}" destId="{B5F3C1FC-2D06-4A42-9672-42BBE91E8C7F}" srcOrd="4" destOrd="0" parTransId="{700DEC99-92C1-4BB8-B4D5-8DEDBFBA1FB0}" sibTransId="{14084FBF-DAA6-4C85-B6D3-00C76EBD2872}"/>
    <dgm:cxn modelId="{0964A29A-D6C5-408F-B41E-BAD04139170E}" srcId="{15276C77-01F6-4192-AD58-7FE0766FC19B}" destId="{F6C879ED-594D-4EE8-ACF8-172922C39AA5}" srcOrd="3" destOrd="0" parTransId="{BFB1124B-9337-436C-B499-E01760560B1F}" sibTransId="{2F735C10-36FC-4A0A-B725-16F92634CD3A}"/>
    <dgm:cxn modelId="{F2D499B4-9F12-4894-92BB-9B797BE93F6A}" type="presOf" srcId="{4F957286-185C-48B2-BEBB-097E7979DC56}" destId="{89980CB6-B49B-4A96-9088-42AEE2D85B81}" srcOrd="0" destOrd="0" presId="urn:microsoft.com/office/officeart/2018/5/layout/IconCircleLabelList"/>
    <dgm:cxn modelId="{CE81DEED-98BE-4802-B758-09379C7CB63B}" type="presOf" srcId="{A781DBA6-4A61-41C0-A3ED-C9E85293F63E}" destId="{989B4A4B-307D-4484-9E3C-B844E610C3F9}" srcOrd="0" destOrd="0" presId="urn:microsoft.com/office/officeart/2018/5/layout/IconCircleLabelList"/>
    <dgm:cxn modelId="{4F917FCD-17B2-4276-9628-4D26407367D5}" type="presParOf" srcId="{9635B2BC-68CF-4265-BB44-A5235A8D9EE0}" destId="{EA9A1583-ACBA-4C3A-BCD8-46CF810FBE2E}" srcOrd="0" destOrd="0" presId="urn:microsoft.com/office/officeart/2018/5/layout/IconCircleLabelList"/>
    <dgm:cxn modelId="{48D3D80C-F9DA-4A21-B6E7-BF43AFC2E869}" type="presParOf" srcId="{EA9A1583-ACBA-4C3A-BCD8-46CF810FBE2E}" destId="{E54F6030-B208-4880-95C8-91E43A3CD1A0}" srcOrd="0" destOrd="0" presId="urn:microsoft.com/office/officeart/2018/5/layout/IconCircleLabelList"/>
    <dgm:cxn modelId="{217A2F8C-06C9-4EFA-989E-71681136ADA3}" type="presParOf" srcId="{EA9A1583-ACBA-4C3A-BCD8-46CF810FBE2E}" destId="{B8CCE652-6064-43A4-BAD9-2400FDC2D02E}" srcOrd="1" destOrd="0" presId="urn:microsoft.com/office/officeart/2018/5/layout/IconCircleLabelList"/>
    <dgm:cxn modelId="{A33A13C1-8C3C-4179-B940-9AB261BDCB39}" type="presParOf" srcId="{EA9A1583-ACBA-4C3A-BCD8-46CF810FBE2E}" destId="{3E96B4A5-41BE-43AE-B09C-629239434B91}" srcOrd="2" destOrd="0" presId="urn:microsoft.com/office/officeart/2018/5/layout/IconCircleLabelList"/>
    <dgm:cxn modelId="{9D3EA512-0163-46DF-B803-8B240615737A}" type="presParOf" srcId="{EA9A1583-ACBA-4C3A-BCD8-46CF810FBE2E}" destId="{89980CB6-B49B-4A96-9088-42AEE2D85B81}" srcOrd="3" destOrd="0" presId="urn:microsoft.com/office/officeart/2018/5/layout/IconCircleLabelList"/>
    <dgm:cxn modelId="{1FD38D10-00B6-41D8-BB90-A9E6538B3911}" type="presParOf" srcId="{9635B2BC-68CF-4265-BB44-A5235A8D9EE0}" destId="{339A94A2-8D56-45D8-8D96-B1DF4B1E0E32}" srcOrd="1" destOrd="0" presId="urn:microsoft.com/office/officeart/2018/5/layout/IconCircleLabelList"/>
    <dgm:cxn modelId="{109A1B59-6B6A-4B65-BC95-56916FEF41FA}" type="presParOf" srcId="{9635B2BC-68CF-4265-BB44-A5235A8D9EE0}" destId="{8C99709C-064E-491C-A289-050DC4D36586}" srcOrd="2" destOrd="0" presId="urn:microsoft.com/office/officeart/2018/5/layout/IconCircleLabelList"/>
    <dgm:cxn modelId="{A328479F-F2EB-47EB-8EB1-EAAA3F3016D1}" type="presParOf" srcId="{8C99709C-064E-491C-A289-050DC4D36586}" destId="{3F8E353D-158A-44BD-820A-B2C05E797009}" srcOrd="0" destOrd="0" presId="urn:microsoft.com/office/officeart/2018/5/layout/IconCircleLabelList"/>
    <dgm:cxn modelId="{AD4BD91B-38EC-47B2-A2A0-8548C5B4C55E}" type="presParOf" srcId="{8C99709C-064E-491C-A289-050DC4D36586}" destId="{915649F5-9989-4887-9093-85A9761A0A73}" srcOrd="1" destOrd="0" presId="urn:microsoft.com/office/officeart/2018/5/layout/IconCircleLabelList"/>
    <dgm:cxn modelId="{364CAAAA-CEE0-4956-B385-320DE3A085CB}" type="presParOf" srcId="{8C99709C-064E-491C-A289-050DC4D36586}" destId="{92187E71-03B8-4A60-8606-A051DF0A31F2}" srcOrd="2" destOrd="0" presId="urn:microsoft.com/office/officeart/2018/5/layout/IconCircleLabelList"/>
    <dgm:cxn modelId="{83854A7A-0055-4CA1-AA80-A883377FA6F1}" type="presParOf" srcId="{8C99709C-064E-491C-A289-050DC4D36586}" destId="{B690C364-A811-485E-8D67-CBBE6C194F5E}" srcOrd="3" destOrd="0" presId="urn:microsoft.com/office/officeart/2018/5/layout/IconCircleLabelList"/>
    <dgm:cxn modelId="{DDE0645E-70CE-4021-AE8E-B74F6AFD16F3}" type="presParOf" srcId="{9635B2BC-68CF-4265-BB44-A5235A8D9EE0}" destId="{9600F39C-19E1-47F1-B95A-7194BA060243}" srcOrd="3" destOrd="0" presId="urn:microsoft.com/office/officeart/2018/5/layout/IconCircleLabelList"/>
    <dgm:cxn modelId="{FEAB2857-B29E-4BF9-8CDE-ADFBEB76DE2E}" type="presParOf" srcId="{9635B2BC-68CF-4265-BB44-A5235A8D9EE0}" destId="{7B89EA8F-3817-46ED-8BDC-457775C14109}" srcOrd="4" destOrd="0" presId="urn:microsoft.com/office/officeart/2018/5/layout/IconCircleLabelList"/>
    <dgm:cxn modelId="{18F9ABAF-9778-41C4-9274-627D96EE9EFE}" type="presParOf" srcId="{7B89EA8F-3817-46ED-8BDC-457775C14109}" destId="{C8C67BB0-B1CB-4B2B-9268-BFB785CF5AE6}" srcOrd="0" destOrd="0" presId="urn:microsoft.com/office/officeart/2018/5/layout/IconCircleLabelList"/>
    <dgm:cxn modelId="{228B09C8-6BAE-4266-9F10-317E1FE5DDC4}" type="presParOf" srcId="{7B89EA8F-3817-46ED-8BDC-457775C14109}" destId="{62B75FFD-289A-4BD4-B9B2-7C2771614289}" srcOrd="1" destOrd="0" presId="urn:microsoft.com/office/officeart/2018/5/layout/IconCircleLabelList"/>
    <dgm:cxn modelId="{EA9EAB40-125B-4240-9E8A-55E0000AC855}" type="presParOf" srcId="{7B89EA8F-3817-46ED-8BDC-457775C14109}" destId="{A95005BC-CCE3-41FC-B225-A2D91BB38C23}" srcOrd="2" destOrd="0" presId="urn:microsoft.com/office/officeart/2018/5/layout/IconCircleLabelList"/>
    <dgm:cxn modelId="{656D218F-D5E5-46CE-B677-D5B1A6B67301}" type="presParOf" srcId="{7B89EA8F-3817-46ED-8BDC-457775C14109}" destId="{989B4A4B-307D-4484-9E3C-B844E610C3F9}" srcOrd="3" destOrd="0" presId="urn:microsoft.com/office/officeart/2018/5/layout/IconCircleLabelList"/>
    <dgm:cxn modelId="{91661095-2E03-4F2B-AA31-3E27DC6968B0}" type="presParOf" srcId="{9635B2BC-68CF-4265-BB44-A5235A8D9EE0}" destId="{5960FA8C-6024-420F-84F3-EA0D100C792C}" srcOrd="5" destOrd="0" presId="urn:microsoft.com/office/officeart/2018/5/layout/IconCircleLabelList"/>
    <dgm:cxn modelId="{F9855521-1697-4341-8962-CDA63A4B5674}" type="presParOf" srcId="{9635B2BC-68CF-4265-BB44-A5235A8D9EE0}" destId="{795F521C-F55A-4128-9129-B8F67BA5766B}" srcOrd="6" destOrd="0" presId="urn:microsoft.com/office/officeart/2018/5/layout/IconCircleLabelList"/>
    <dgm:cxn modelId="{F637871A-333C-4793-BBCC-2106850E75A0}" type="presParOf" srcId="{795F521C-F55A-4128-9129-B8F67BA5766B}" destId="{7F4408AB-9430-429A-BA22-E4EFE8612428}" srcOrd="0" destOrd="0" presId="urn:microsoft.com/office/officeart/2018/5/layout/IconCircleLabelList"/>
    <dgm:cxn modelId="{415D50BA-FF71-4E0B-9F1C-3E8C62C0A5FC}" type="presParOf" srcId="{795F521C-F55A-4128-9129-B8F67BA5766B}" destId="{D8FACF35-60BA-478D-B2B0-CF30F7B92637}" srcOrd="1" destOrd="0" presId="urn:microsoft.com/office/officeart/2018/5/layout/IconCircleLabelList"/>
    <dgm:cxn modelId="{00350964-659B-4B8A-8E25-A8A3844E4FEC}" type="presParOf" srcId="{795F521C-F55A-4128-9129-B8F67BA5766B}" destId="{AD40C1A8-E26A-4922-B9D3-6B68B8696A75}" srcOrd="2" destOrd="0" presId="urn:microsoft.com/office/officeart/2018/5/layout/IconCircleLabelList"/>
    <dgm:cxn modelId="{5E1A4061-6340-41A8-857F-E4CDFB8C6FBD}" type="presParOf" srcId="{795F521C-F55A-4128-9129-B8F67BA5766B}" destId="{43A137DF-A930-426A-A805-2BC02061819E}" srcOrd="3" destOrd="0" presId="urn:microsoft.com/office/officeart/2018/5/layout/IconCircleLabelList"/>
    <dgm:cxn modelId="{519DC995-CBAE-4B81-8490-A690AB4436B8}" type="presParOf" srcId="{9635B2BC-68CF-4265-BB44-A5235A8D9EE0}" destId="{A57F95CA-31A2-46BB-9752-8975398D5E7E}" srcOrd="7" destOrd="0" presId="urn:microsoft.com/office/officeart/2018/5/layout/IconCircleLabelList"/>
    <dgm:cxn modelId="{81117D57-AF7F-4FE9-A2DD-5D74F215F0E7}" type="presParOf" srcId="{9635B2BC-68CF-4265-BB44-A5235A8D9EE0}" destId="{F44394E5-1ACC-4F77-B388-2ECA7D925D66}" srcOrd="8" destOrd="0" presId="urn:microsoft.com/office/officeart/2018/5/layout/IconCircleLabelList"/>
    <dgm:cxn modelId="{F14C47F3-0AA0-4B9F-885F-19C0DC5BE3A9}" type="presParOf" srcId="{F44394E5-1ACC-4F77-B388-2ECA7D925D66}" destId="{381E694F-F5AC-404A-BECA-266B6D2577D9}" srcOrd="0" destOrd="0" presId="urn:microsoft.com/office/officeart/2018/5/layout/IconCircleLabelList"/>
    <dgm:cxn modelId="{5EBB6B90-09AE-4A30-A170-C7C6A0FB6F2B}" type="presParOf" srcId="{F44394E5-1ACC-4F77-B388-2ECA7D925D66}" destId="{C0115C53-7A54-4C3C-B7A8-5C328CD0A916}" srcOrd="1" destOrd="0" presId="urn:microsoft.com/office/officeart/2018/5/layout/IconCircleLabelList"/>
    <dgm:cxn modelId="{8BD5CDA4-228D-46E1-A33D-1679FA09A9C4}" type="presParOf" srcId="{F44394E5-1ACC-4F77-B388-2ECA7D925D66}" destId="{4C08F444-8911-4EA3-8784-A7BFD2B7B57A}" srcOrd="2" destOrd="0" presId="urn:microsoft.com/office/officeart/2018/5/layout/IconCircleLabelList"/>
    <dgm:cxn modelId="{1EC4F71F-9129-4B6F-AC3E-39415A962337}" type="presParOf" srcId="{F44394E5-1ACC-4F77-B388-2ECA7D925D66}" destId="{2170707E-0AD3-4B8D-B557-D005327CDB14}" srcOrd="3" destOrd="0" presId="urn:microsoft.com/office/officeart/2018/5/layout/IconCircleLabelList"/>
    <dgm:cxn modelId="{9CFFF2B3-87B3-498F-90CF-4804A6CE8077}" type="presParOf" srcId="{9635B2BC-68CF-4265-BB44-A5235A8D9EE0}" destId="{B3F8111D-CEFB-4D58-8AF2-0E953841F7BB}" srcOrd="9" destOrd="0" presId="urn:microsoft.com/office/officeart/2018/5/layout/IconCircleLabelList"/>
    <dgm:cxn modelId="{A5BEEDB2-FF50-4C19-8391-D8EF326A4E26}" type="presParOf" srcId="{9635B2BC-68CF-4265-BB44-A5235A8D9EE0}" destId="{E57D22D0-E91E-46BB-8A00-FB92E1607A95}" srcOrd="10" destOrd="0" presId="urn:microsoft.com/office/officeart/2018/5/layout/IconCircleLabelList"/>
    <dgm:cxn modelId="{AE8E750A-A51D-494F-A254-58FD957E0BCC}" type="presParOf" srcId="{E57D22D0-E91E-46BB-8A00-FB92E1607A95}" destId="{66303D8D-A6E5-4243-9A69-308013457636}" srcOrd="0" destOrd="0" presId="urn:microsoft.com/office/officeart/2018/5/layout/IconCircleLabelList"/>
    <dgm:cxn modelId="{18651876-EF5A-4495-94D4-095124DA13E0}" type="presParOf" srcId="{E57D22D0-E91E-46BB-8A00-FB92E1607A95}" destId="{E9D24C4D-69A9-4D0D-9726-B86FADC1263F}" srcOrd="1" destOrd="0" presId="urn:microsoft.com/office/officeart/2018/5/layout/IconCircleLabelList"/>
    <dgm:cxn modelId="{4CEA942A-93C1-453E-B561-870629F745FC}" type="presParOf" srcId="{E57D22D0-E91E-46BB-8A00-FB92E1607A95}" destId="{86486146-C3A5-47D0-9245-FE9487CD1CCB}" srcOrd="2" destOrd="0" presId="urn:microsoft.com/office/officeart/2018/5/layout/IconCircleLabelList"/>
    <dgm:cxn modelId="{FA7E6B83-A665-4E87-8496-C3EA765C5BCD}" type="presParOf" srcId="{E57D22D0-E91E-46BB-8A00-FB92E1607A95}" destId="{4956279F-F029-411E-9383-B9554E1F3D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0AC68-CBB3-448B-9E14-17051BFA20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21F1F-3A9D-4B62-95F4-6410B1C4F3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/>
            <a:t>Lights Out is a small online business that provides products to businesses and individuals to deal with the effects of load-shedding. </a:t>
          </a:r>
          <a:endParaRPr lang="en-US" sz="2000" dirty="0"/>
        </a:p>
      </dgm:t>
    </dgm:pt>
    <dgm:pt modelId="{79C96857-D982-4047-ADF1-C1AD2581E5E2}" type="parTrans" cxnId="{E2DF5DB0-AC4F-4AC8-A5E6-6947CCE3601E}">
      <dgm:prSet/>
      <dgm:spPr/>
      <dgm:t>
        <a:bodyPr/>
        <a:lstStyle/>
        <a:p>
          <a:pPr algn="l"/>
          <a:endParaRPr lang="en-US" sz="2800"/>
        </a:p>
      </dgm:t>
    </dgm:pt>
    <dgm:pt modelId="{BA35EAE9-CBBC-4BE6-85F0-6C2D9392290E}" type="sibTrans" cxnId="{E2DF5DB0-AC4F-4AC8-A5E6-6947CCE3601E}">
      <dgm:prSet/>
      <dgm:spPr/>
      <dgm:t>
        <a:bodyPr/>
        <a:lstStyle/>
        <a:p>
          <a:pPr algn="l">
            <a:lnSpc>
              <a:spcPct val="100000"/>
            </a:lnSpc>
          </a:pPr>
          <a:endParaRPr lang="en-US" sz="2800"/>
        </a:p>
      </dgm:t>
    </dgm:pt>
    <dgm:pt modelId="{945B02D8-E0AB-41AD-9E4E-6BEA9F44375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/>
            <a:t>This presentation will serve as a guide to customers and administrators on how to use the website.</a:t>
          </a:r>
          <a:endParaRPr lang="en-US" sz="2000" dirty="0"/>
        </a:p>
      </dgm:t>
    </dgm:pt>
    <dgm:pt modelId="{90DC7236-CD46-41F3-9BA0-3D64978A7357}" type="parTrans" cxnId="{AFEB7D5C-7E6D-4773-BA3B-323547B2F304}">
      <dgm:prSet/>
      <dgm:spPr/>
      <dgm:t>
        <a:bodyPr/>
        <a:lstStyle/>
        <a:p>
          <a:pPr algn="l"/>
          <a:endParaRPr lang="en-US" sz="2800"/>
        </a:p>
      </dgm:t>
    </dgm:pt>
    <dgm:pt modelId="{F7436BB7-E789-4D79-9535-759F2DD17BA5}" type="sibTrans" cxnId="{AFEB7D5C-7E6D-4773-BA3B-323547B2F304}">
      <dgm:prSet/>
      <dgm:spPr/>
      <dgm:t>
        <a:bodyPr/>
        <a:lstStyle/>
        <a:p>
          <a:pPr algn="l"/>
          <a:endParaRPr lang="en-US" sz="2800"/>
        </a:p>
      </dgm:t>
    </dgm:pt>
    <dgm:pt modelId="{434FB84D-0934-4362-8505-FEAB851D44BA}" type="pres">
      <dgm:prSet presAssocID="{0AE0AC68-CBB3-448B-9E14-17051BFA2007}" presName="root" presStyleCnt="0">
        <dgm:presLayoutVars>
          <dgm:dir/>
          <dgm:resizeHandles val="exact"/>
        </dgm:presLayoutVars>
      </dgm:prSet>
      <dgm:spPr/>
    </dgm:pt>
    <dgm:pt modelId="{121E5FB7-897D-4E8A-A6A3-8DE14D19F405}" type="pres">
      <dgm:prSet presAssocID="{0AE0AC68-CBB3-448B-9E14-17051BFA2007}" presName="container" presStyleCnt="0">
        <dgm:presLayoutVars>
          <dgm:dir/>
          <dgm:resizeHandles val="exact"/>
        </dgm:presLayoutVars>
      </dgm:prSet>
      <dgm:spPr/>
    </dgm:pt>
    <dgm:pt modelId="{E57FFFE4-6DE8-48F9-8953-D4D99359AAF7}" type="pres">
      <dgm:prSet presAssocID="{ADE21F1F-3A9D-4B62-95F4-6410B1C4F3A3}" presName="compNode" presStyleCnt="0"/>
      <dgm:spPr/>
    </dgm:pt>
    <dgm:pt modelId="{5236826F-5E56-4D49-9FEC-C6D2AF043407}" type="pres">
      <dgm:prSet presAssocID="{ADE21F1F-3A9D-4B62-95F4-6410B1C4F3A3}" presName="iconBgRect" presStyleLbl="bgShp" presStyleIdx="0" presStyleCnt="2"/>
      <dgm:spPr/>
    </dgm:pt>
    <dgm:pt modelId="{167F1A14-E088-4B07-98A0-5167FA0B6AD8}" type="pres">
      <dgm:prSet presAssocID="{ADE21F1F-3A9D-4B62-95F4-6410B1C4F3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A490A212-690E-4ED7-AA6A-788B0B941BB0}" type="pres">
      <dgm:prSet presAssocID="{ADE21F1F-3A9D-4B62-95F4-6410B1C4F3A3}" presName="spaceRect" presStyleCnt="0"/>
      <dgm:spPr/>
    </dgm:pt>
    <dgm:pt modelId="{332F2531-0CDA-45D1-B400-D4FA52735384}" type="pres">
      <dgm:prSet presAssocID="{ADE21F1F-3A9D-4B62-95F4-6410B1C4F3A3}" presName="textRect" presStyleLbl="revTx" presStyleIdx="0" presStyleCnt="2" custScaleY="122654">
        <dgm:presLayoutVars>
          <dgm:chMax val="1"/>
          <dgm:chPref val="1"/>
        </dgm:presLayoutVars>
      </dgm:prSet>
      <dgm:spPr/>
    </dgm:pt>
    <dgm:pt modelId="{E7565F46-55B1-4459-A3CB-2BF556CC66BD}" type="pres">
      <dgm:prSet presAssocID="{BA35EAE9-CBBC-4BE6-85F0-6C2D9392290E}" presName="sibTrans" presStyleLbl="sibTrans2D1" presStyleIdx="0" presStyleCnt="0"/>
      <dgm:spPr/>
    </dgm:pt>
    <dgm:pt modelId="{EF1DFA1D-103B-46BB-9707-A001FE44F9E0}" type="pres">
      <dgm:prSet presAssocID="{945B02D8-E0AB-41AD-9E4E-6BEA9F443756}" presName="compNode" presStyleCnt="0"/>
      <dgm:spPr/>
    </dgm:pt>
    <dgm:pt modelId="{D059A31B-3ACE-4097-87C8-3921DB99A8C4}" type="pres">
      <dgm:prSet presAssocID="{945B02D8-E0AB-41AD-9E4E-6BEA9F443756}" presName="iconBgRect" presStyleLbl="bgShp" presStyleIdx="1" presStyleCnt="2"/>
      <dgm:spPr/>
    </dgm:pt>
    <dgm:pt modelId="{47B96F1A-9402-4B28-9C7D-04CA4ED88B60}" type="pres">
      <dgm:prSet presAssocID="{945B02D8-E0AB-41AD-9E4E-6BEA9F4437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19682A-088C-460A-B907-ECB73A6620BE}" type="pres">
      <dgm:prSet presAssocID="{945B02D8-E0AB-41AD-9E4E-6BEA9F443756}" presName="spaceRect" presStyleCnt="0"/>
      <dgm:spPr/>
    </dgm:pt>
    <dgm:pt modelId="{B01A3739-2C92-48A3-BEA5-311F3DDE9CA9}" type="pres">
      <dgm:prSet presAssocID="{945B02D8-E0AB-41AD-9E4E-6BEA9F4437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EB7D5C-7E6D-4773-BA3B-323547B2F304}" srcId="{0AE0AC68-CBB3-448B-9E14-17051BFA2007}" destId="{945B02D8-E0AB-41AD-9E4E-6BEA9F443756}" srcOrd="1" destOrd="0" parTransId="{90DC7236-CD46-41F3-9BA0-3D64978A7357}" sibTransId="{F7436BB7-E789-4D79-9535-759F2DD17BA5}"/>
    <dgm:cxn modelId="{B96C27A5-2C5F-4C8A-8CB2-DB914F5525AC}" type="presOf" srcId="{ADE21F1F-3A9D-4B62-95F4-6410B1C4F3A3}" destId="{332F2531-0CDA-45D1-B400-D4FA52735384}" srcOrd="0" destOrd="0" presId="urn:microsoft.com/office/officeart/2018/2/layout/IconCircleList"/>
    <dgm:cxn modelId="{E2DF5DB0-AC4F-4AC8-A5E6-6947CCE3601E}" srcId="{0AE0AC68-CBB3-448B-9E14-17051BFA2007}" destId="{ADE21F1F-3A9D-4B62-95F4-6410B1C4F3A3}" srcOrd="0" destOrd="0" parTransId="{79C96857-D982-4047-ADF1-C1AD2581E5E2}" sibTransId="{BA35EAE9-CBBC-4BE6-85F0-6C2D9392290E}"/>
    <dgm:cxn modelId="{A06D04C5-BC7B-499E-ACBA-DBC58573BE43}" type="presOf" srcId="{BA35EAE9-CBBC-4BE6-85F0-6C2D9392290E}" destId="{E7565F46-55B1-4459-A3CB-2BF556CC66BD}" srcOrd="0" destOrd="0" presId="urn:microsoft.com/office/officeart/2018/2/layout/IconCircleList"/>
    <dgm:cxn modelId="{413C2BD3-A7A2-4D34-AA05-48378A000D44}" type="presOf" srcId="{0AE0AC68-CBB3-448B-9E14-17051BFA2007}" destId="{434FB84D-0934-4362-8505-FEAB851D44BA}" srcOrd="0" destOrd="0" presId="urn:microsoft.com/office/officeart/2018/2/layout/IconCircleList"/>
    <dgm:cxn modelId="{7C55E1DD-1290-4B09-9BE0-89769972E1AA}" type="presOf" srcId="{945B02D8-E0AB-41AD-9E4E-6BEA9F443756}" destId="{B01A3739-2C92-48A3-BEA5-311F3DDE9CA9}" srcOrd="0" destOrd="0" presId="urn:microsoft.com/office/officeart/2018/2/layout/IconCircleList"/>
    <dgm:cxn modelId="{6E9B504B-0FBE-4012-8D33-46D64E719D8E}" type="presParOf" srcId="{434FB84D-0934-4362-8505-FEAB851D44BA}" destId="{121E5FB7-897D-4E8A-A6A3-8DE14D19F405}" srcOrd="0" destOrd="0" presId="urn:microsoft.com/office/officeart/2018/2/layout/IconCircleList"/>
    <dgm:cxn modelId="{287FE99D-E817-4751-8B26-F1F00A75C11D}" type="presParOf" srcId="{121E5FB7-897D-4E8A-A6A3-8DE14D19F405}" destId="{E57FFFE4-6DE8-48F9-8953-D4D99359AAF7}" srcOrd="0" destOrd="0" presId="urn:microsoft.com/office/officeart/2018/2/layout/IconCircleList"/>
    <dgm:cxn modelId="{C741B255-7FCD-45D8-934C-D5DBEB135FA9}" type="presParOf" srcId="{E57FFFE4-6DE8-48F9-8953-D4D99359AAF7}" destId="{5236826F-5E56-4D49-9FEC-C6D2AF043407}" srcOrd="0" destOrd="0" presId="urn:microsoft.com/office/officeart/2018/2/layout/IconCircleList"/>
    <dgm:cxn modelId="{5D667615-B901-4580-8E0F-DBC382AD6D16}" type="presParOf" srcId="{E57FFFE4-6DE8-48F9-8953-D4D99359AAF7}" destId="{167F1A14-E088-4B07-98A0-5167FA0B6AD8}" srcOrd="1" destOrd="0" presId="urn:microsoft.com/office/officeart/2018/2/layout/IconCircleList"/>
    <dgm:cxn modelId="{3F1F03B4-7CCE-4A87-BE39-3A3EC38B4721}" type="presParOf" srcId="{E57FFFE4-6DE8-48F9-8953-D4D99359AAF7}" destId="{A490A212-690E-4ED7-AA6A-788B0B941BB0}" srcOrd="2" destOrd="0" presId="urn:microsoft.com/office/officeart/2018/2/layout/IconCircleList"/>
    <dgm:cxn modelId="{0A4D6FCF-3AB7-4618-BA92-4B2E9F3BF0F3}" type="presParOf" srcId="{E57FFFE4-6DE8-48F9-8953-D4D99359AAF7}" destId="{332F2531-0CDA-45D1-B400-D4FA52735384}" srcOrd="3" destOrd="0" presId="urn:microsoft.com/office/officeart/2018/2/layout/IconCircleList"/>
    <dgm:cxn modelId="{270FD62D-99C0-4686-8F51-8E4B87C1EA13}" type="presParOf" srcId="{121E5FB7-897D-4E8A-A6A3-8DE14D19F405}" destId="{E7565F46-55B1-4459-A3CB-2BF556CC66BD}" srcOrd="1" destOrd="0" presId="urn:microsoft.com/office/officeart/2018/2/layout/IconCircleList"/>
    <dgm:cxn modelId="{259B1912-C7DF-47BD-BDC3-79AB57461689}" type="presParOf" srcId="{121E5FB7-897D-4E8A-A6A3-8DE14D19F405}" destId="{EF1DFA1D-103B-46BB-9707-A001FE44F9E0}" srcOrd="2" destOrd="0" presId="urn:microsoft.com/office/officeart/2018/2/layout/IconCircleList"/>
    <dgm:cxn modelId="{C1B081FD-1809-4916-9E8D-716DF216073E}" type="presParOf" srcId="{EF1DFA1D-103B-46BB-9707-A001FE44F9E0}" destId="{D059A31B-3ACE-4097-87C8-3921DB99A8C4}" srcOrd="0" destOrd="0" presId="urn:microsoft.com/office/officeart/2018/2/layout/IconCircleList"/>
    <dgm:cxn modelId="{9E84AD9F-9B70-4C53-9A02-3DCABCB53204}" type="presParOf" srcId="{EF1DFA1D-103B-46BB-9707-A001FE44F9E0}" destId="{47B96F1A-9402-4B28-9C7D-04CA4ED88B60}" srcOrd="1" destOrd="0" presId="urn:microsoft.com/office/officeart/2018/2/layout/IconCircleList"/>
    <dgm:cxn modelId="{5478EA78-BFB8-41C7-9F86-5225D4B93CFE}" type="presParOf" srcId="{EF1DFA1D-103B-46BB-9707-A001FE44F9E0}" destId="{D119682A-088C-460A-B907-ECB73A6620BE}" srcOrd="2" destOrd="0" presId="urn:microsoft.com/office/officeart/2018/2/layout/IconCircleList"/>
    <dgm:cxn modelId="{A198F267-B601-444C-BD40-FDDA48171466}" type="presParOf" srcId="{EF1DFA1D-103B-46BB-9707-A001FE44F9E0}" destId="{B01A3739-2C92-48A3-BEA5-311F3DDE9C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894C1-4713-43CD-B18F-FB0F6A7965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72CAB9C-2A08-4788-839B-0E0E2AFDAC9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400" dirty="0"/>
            <a:t>Manage Products:</a:t>
          </a:r>
          <a:endParaRPr lang="en-US" sz="2400" dirty="0"/>
        </a:p>
      </dgm:t>
    </dgm:pt>
    <dgm:pt modelId="{D9FB5688-9263-4679-8B72-439F71D2B97D}" type="parTrans" cxnId="{E9332000-EC76-4A1F-997E-42A027A9068D}">
      <dgm:prSet/>
      <dgm:spPr/>
      <dgm:t>
        <a:bodyPr/>
        <a:lstStyle/>
        <a:p>
          <a:endParaRPr lang="en-US" sz="2800"/>
        </a:p>
      </dgm:t>
    </dgm:pt>
    <dgm:pt modelId="{EDDD205E-6F87-436E-9619-B081B2DFCB1F}" type="sibTrans" cxnId="{E9332000-EC76-4A1F-997E-42A027A9068D}">
      <dgm:prSet/>
      <dgm:spPr/>
      <dgm:t>
        <a:bodyPr/>
        <a:lstStyle/>
        <a:p>
          <a:endParaRPr lang="en-US" sz="2800"/>
        </a:p>
      </dgm:t>
    </dgm:pt>
    <dgm:pt modelId="{45660774-376C-47BF-BB15-8A198E6161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/>
            <a:t>Add Products</a:t>
          </a:r>
          <a:endParaRPr lang="en-US" sz="1800" dirty="0"/>
        </a:p>
      </dgm:t>
    </dgm:pt>
    <dgm:pt modelId="{FFFE4CCF-835E-4A15-81B7-6EF868BD972D}" type="parTrans" cxnId="{FE92E7A4-7ED3-41AD-9909-FA044AD81174}">
      <dgm:prSet/>
      <dgm:spPr/>
      <dgm:t>
        <a:bodyPr/>
        <a:lstStyle/>
        <a:p>
          <a:endParaRPr lang="en-US" sz="2800"/>
        </a:p>
      </dgm:t>
    </dgm:pt>
    <dgm:pt modelId="{9622F6D0-3AED-413C-ABEE-3FB3A32145D7}" type="sibTrans" cxnId="{FE92E7A4-7ED3-41AD-9909-FA044AD81174}">
      <dgm:prSet/>
      <dgm:spPr/>
      <dgm:t>
        <a:bodyPr/>
        <a:lstStyle/>
        <a:p>
          <a:endParaRPr lang="en-US" sz="2800"/>
        </a:p>
      </dgm:t>
    </dgm:pt>
    <dgm:pt modelId="{0B92EAA2-964B-466C-AB7B-24229FB3D1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 dirty="0"/>
            <a:t>Update Products</a:t>
          </a:r>
          <a:endParaRPr lang="en-US" sz="1800" dirty="0"/>
        </a:p>
      </dgm:t>
    </dgm:pt>
    <dgm:pt modelId="{61445170-BF43-4006-9984-A690B5A2F8B8}" type="parTrans" cxnId="{0AA9341A-87DD-4EB4-885E-BABD42713B54}">
      <dgm:prSet/>
      <dgm:spPr/>
      <dgm:t>
        <a:bodyPr/>
        <a:lstStyle/>
        <a:p>
          <a:endParaRPr lang="en-US" sz="2800"/>
        </a:p>
      </dgm:t>
    </dgm:pt>
    <dgm:pt modelId="{6F48403A-0E0C-4AED-B987-94561EDE70A9}" type="sibTrans" cxnId="{0AA9341A-87DD-4EB4-885E-BABD42713B54}">
      <dgm:prSet/>
      <dgm:spPr/>
      <dgm:t>
        <a:bodyPr/>
        <a:lstStyle/>
        <a:p>
          <a:endParaRPr lang="en-US" sz="2800"/>
        </a:p>
      </dgm:t>
    </dgm:pt>
    <dgm:pt modelId="{DC0B9FB6-C860-487C-9432-82101E12F0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/>
            <a:t>Delete Products</a:t>
          </a:r>
          <a:endParaRPr lang="en-US" sz="1800" dirty="0"/>
        </a:p>
      </dgm:t>
    </dgm:pt>
    <dgm:pt modelId="{C4C7F4FF-51AC-407C-97CA-75C5D4FCAB46}" type="parTrans" cxnId="{5F7C82AA-EB72-4145-ADD2-B00917591A87}">
      <dgm:prSet/>
      <dgm:spPr/>
      <dgm:t>
        <a:bodyPr/>
        <a:lstStyle/>
        <a:p>
          <a:endParaRPr lang="en-US" sz="2800"/>
        </a:p>
      </dgm:t>
    </dgm:pt>
    <dgm:pt modelId="{5F81FBB0-6A92-472E-B080-6AA4717EE6C7}" type="sibTrans" cxnId="{5F7C82AA-EB72-4145-ADD2-B00917591A87}">
      <dgm:prSet/>
      <dgm:spPr/>
      <dgm:t>
        <a:bodyPr/>
        <a:lstStyle/>
        <a:p>
          <a:endParaRPr lang="en-US" sz="2800"/>
        </a:p>
      </dgm:t>
    </dgm:pt>
    <dgm:pt modelId="{66C09F79-6FBD-4B83-A459-C20DCAB11F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400"/>
            <a:t>Manage Blog Posts:</a:t>
          </a:r>
          <a:endParaRPr lang="en-US" sz="2400"/>
        </a:p>
      </dgm:t>
    </dgm:pt>
    <dgm:pt modelId="{FF29D042-F469-44BE-BE77-5C77118BAC3E}" type="parTrans" cxnId="{F8827DE8-4867-4964-B579-B7A888264EF9}">
      <dgm:prSet/>
      <dgm:spPr/>
      <dgm:t>
        <a:bodyPr/>
        <a:lstStyle/>
        <a:p>
          <a:endParaRPr lang="en-US" sz="2800"/>
        </a:p>
      </dgm:t>
    </dgm:pt>
    <dgm:pt modelId="{BDF84309-7F8B-41C8-B284-754A4F957CCD}" type="sibTrans" cxnId="{F8827DE8-4867-4964-B579-B7A888264EF9}">
      <dgm:prSet/>
      <dgm:spPr/>
      <dgm:t>
        <a:bodyPr/>
        <a:lstStyle/>
        <a:p>
          <a:endParaRPr lang="en-US" sz="2800"/>
        </a:p>
      </dgm:t>
    </dgm:pt>
    <dgm:pt modelId="{DFCD64AD-C7BD-45B4-ADD2-FD6446D1F8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/>
            <a:t>Add Blog Posts</a:t>
          </a:r>
          <a:endParaRPr lang="en-US" sz="1800" dirty="0"/>
        </a:p>
      </dgm:t>
    </dgm:pt>
    <dgm:pt modelId="{EFBCD529-8ECA-4D61-98AE-3B3A38E5D207}" type="parTrans" cxnId="{3F7AC812-1DC9-438C-9B12-6707A4400F79}">
      <dgm:prSet/>
      <dgm:spPr/>
      <dgm:t>
        <a:bodyPr/>
        <a:lstStyle/>
        <a:p>
          <a:endParaRPr lang="en-US" sz="2800"/>
        </a:p>
      </dgm:t>
    </dgm:pt>
    <dgm:pt modelId="{1AA83F9F-A86D-421B-A87D-E3C42F3DD9A0}" type="sibTrans" cxnId="{3F7AC812-1DC9-438C-9B12-6707A4400F79}">
      <dgm:prSet/>
      <dgm:spPr/>
      <dgm:t>
        <a:bodyPr/>
        <a:lstStyle/>
        <a:p>
          <a:endParaRPr lang="en-US" sz="2800"/>
        </a:p>
      </dgm:t>
    </dgm:pt>
    <dgm:pt modelId="{16FFDBDB-E819-44D2-8B95-17F4BAE8B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/>
            <a:t>Update Blog Posts</a:t>
          </a:r>
          <a:endParaRPr lang="en-US" sz="1800" dirty="0"/>
        </a:p>
      </dgm:t>
    </dgm:pt>
    <dgm:pt modelId="{63293B69-8AF3-4BA1-A007-87DD102718A3}" type="parTrans" cxnId="{3940BC7E-5C71-49B3-9969-C13FE7371C10}">
      <dgm:prSet/>
      <dgm:spPr/>
      <dgm:t>
        <a:bodyPr/>
        <a:lstStyle/>
        <a:p>
          <a:endParaRPr lang="en-US" sz="2800"/>
        </a:p>
      </dgm:t>
    </dgm:pt>
    <dgm:pt modelId="{0AB4C7AD-7261-49CB-80B2-D7E2AFAA3AD0}" type="sibTrans" cxnId="{3940BC7E-5C71-49B3-9969-C13FE7371C10}">
      <dgm:prSet/>
      <dgm:spPr/>
      <dgm:t>
        <a:bodyPr/>
        <a:lstStyle/>
        <a:p>
          <a:endParaRPr lang="en-US" sz="2800"/>
        </a:p>
      </dgm:t>
    </dgm:pt>
    <dgm:pt modelId="{E8761D46-5DE6-4FC5-9610-766AF36C68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800"/>
            <a:t>Delete Blog Posts</a:t>
          </a:r>
          <a:endParaRPr lang="en-US" sz="1800" dirty="0"/>
        </a:p>
      </dgm:t>
    </dgm:pt>
    <dgm:pt modelId="{755C9782-D582-469F-A582-3A81D527C1EB}" type="parTrans" cxnId="{26CC735E-5E7C-4FA6-A134-38948FB6CE7A}">
      <dgm:prSet/>
      <dgm:spPr/>
      <dgm:t>
        <a:bodyPr/>
        <a:lstStyle/>
        <a:p>
          <a:endParaRPr lang="en-US" sz="2800"/>
        </a:p>
      </dgm:t>
    </dgm:pt>
    <dgm:pt modelId="{6349B74E-F1F9-4351-A638-511BEDD9E72F}" type="sibTrans" cxnId="{26CC735E-5E7C-4FA6-A134-38948FB6CE7A}">
      <dgm:prSet/>
      <dgm:spPr/>
      <dgm:t>
        <a:bodyPr/>
        <a:lstStyle/>
        <a:p>
          <a:endParaRPr lang="en-US" sz="2800"/>
        </a:p>
      </dgm:t>
    </dgm:pt>
    <dgm:pt modelId="{0DFBBD7E-7685-4AF6-9A35-0D1C029E888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400" dirty="0"/>
            <a:t>Fill Out A Contact Us Form</a:t>
          </a:r>
          <a:endParaRPr lang="en-US" sz="2400" dirty="0"/>
        </a:p>
      </dgm:t>
    </dgm:pt>
    <dgm:pt modelId="{2AF9885C-B359-4D5A-BF12-11EA5A8F0310}" type="parTrans" cxnId="{9CE04FD8-CCA3-4FA4-A257-F6BAC788D115}">
      <dgm:prSet/>
      <dgm:spPr/>
      <dgm:t>
        <a:bodyPr/>
        <a:lstStyle/>
        <a:p>
          <a:endParaRPr lang="en-US" sz="2800"/>
        </a:p>
      </dgm:t>
    </dgm:pt>
    <dgm:pt modelId="{89A172BB-9D3F-4DE1-9061-1FA92B820E1A}" type="sibTrans" cxnId="{9CE04FD8-CCA3-4FA4-A257-F6BAC788D115}">
      <dgm:prSet/>
      <dgm:spPr/>
      <dgm:t>
        <a:bodyPr/>
        <a:lstStyle/>
        <a:p>
          <a:endParaRPr lang="en-US" sz="2800"/>
        </a:p>
      </dgm:t>
    </dgm:pt>
    <dgm:pt modelId="{4F67860C-6190-4275-9037-BEB64CA3E25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400"/>
            <a:t>Manage Their Account</a:t>
          </a:r>
          <a:endParaRPr lang="en-US" sz="2400"/>
        </a:p>
      </dgm:t>
    </dgm:pt>
    <dgm:pt modelId="{98DE7895-12C6-4487-A307-0AB1F612192E}" type="parTrans" cxnId="{E296F58C-9AE5-410F-A718-4867ACB44F9E}">
      <dgm:prSet/>
      <dgm:spPr/>
      <dgm:t>
        <a:bodyPr/>
        <a:lstStyle/>
        <a:p>
          <a:endParaRPr lang="en-US" sz="2800"/>
        </a:p>
      </dgm:t>
    </dgm:pt>
    <dgm:pt modelId="{0DE6B705-90D9-467F-A382-6A4CABEACDEE}" type="sibTrans" cxnId="{E296F58C-9AE5-410F-A718-4867ACB44F9E}">
      <dgm:prSet/>
      <dgm:spPr/>
      <dgm:t>
        <a:bodyPr/>
        <a:lstStyle/>
        <a:p>
          <a:endParaRPr lang="en-US" sz="2800"/>
        </a:p>
      </dgm:t>
    </dgm:pt>
    <dgm:pt modelId="{66B4713E-CB39-442B-850B-C693255641DC}" type="pres">
      <dgm:prSet presAssocID="{C97894C1-4713-43CD-B18F-FB0F6A796556}" presName="root" presStyleCnt="0">
        <dgm:presLayoutVars>
          <dgm:dir/>
          <dgm:resizeHandles val="exact"/>
        </dgm:presLayoutVars>
      </dgm:prSet>
      <dgm:spPr/>
    </dgm:pt>
    <dgm:pt modelId="{B78D30FC-A081-49DB-9685-81F827CA4B97}" type="pres">
      <dgm:prSet presAssocID="{F72CAB9C-2A08-4788-839B-0E0E2AFDAC92}" presName="compNode" presStyleCnt="0"/>
      <dgm:spPr/>
    </dgm:pt>
    <dgm:pt modelId="{32C28D19-1023-4055-BB5E-C43F55B64711}" type="pres">
      <dgm:prSet presAssocID="{F72CAB9C-2A08-4788-839B-0E0E2AFDA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CE0C345-023E-40E3-B983-0A526CB8F3EB}" type="pres">
      <dgm:prSet presAssocID="{F72CAB9C-2A08-4788-839B-0E0E2AFDAC92}" presName="iconSpace" presStyleCnt="0"/>
      <dgm:spPr/>
    </dgm:pt>
    <dgm:pt modelId="{8C5E38E2-48C7-4E1F-9AE9-39C9B69C43CB}" type="pres">
      <dgm:prSet presAssocID="{F72CAB9C-2A08-4788-839B-0E0E2AFDAC92}" presName="parTx" presStyleLbl="revTx" presStyleIdx="0" presStyleCnt="8">
        <dgm:presLayoutVars>
          <dgm:chMax val="0"/>
          <dgm:chPref val="0"/>
        </dgm:presLayoutVars>
      </dgm:prSet>
      <dgm:spPr/>
    </dgm:pt>
    <dgm:pt modelId="{4B618D8E-5E23-429E-BF8A-BC8EA369A088}" type="pres">
      <dgm:prSet presAssocID="{F72CAB9C-2A08-4788-839B-0E0E2AFDAC92}" presName="txSpace" presStyleCnt="0"/>
      <dgm:spPr/>
    </dgm:pt>
    <dgm:pt modelId="{8F3CAA1D-08EB-40F4-A992-30E98FC0ABB6}" type="pres">
      <dgm:prSet presAssocID="{F72CAB9C-2A08-4788-839B-0E0E2AFDAC92}" presName="desTx" presStyleLbl="revTx" presStyleIdx="1" presStyleCnt="8">
        <dgm:presLayoutVars/>
      </dgm:prSet>
      <dgm:spPr/>
    </dgm:pt>
    <dgm:pt modelId="{7277BD93-C473-47DF-A45C-4995C2591A97}" type="pres">
      <dgm:prSet presAssocID="{EDDD205E-6F87-436E-9619-B081B2DFCB1F}" presName="sibTrans" presStyleCnt="0"/>
      <dgm:spPr/>
    </dgm:pt>
    <dgm:pt modelId="{C48A3E44-9E94-49E2-874F-20CB7D4160D0}" type="pres">
      <dgm:prSet presAssocID="{66C09F79-6FBD-4B83-A459-C20DCAB11F04}" presName="compNode" presStyleCnt="0"/>
      <dgm:spPr/>
    </dgm:pt>
    <dgm:pt modelId="{295A6F53-4D01-4CBF-88FD-06615BFB7807}" type="pres">
      <dgm:prSet presAssocID="{66C09F79-6FBD-4B83-A459-C20DCAB11F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48246E-FB36-47B1-9680-E719233BC3EC}" type="pres">
      <dgm:prSet presAssocID="{66C09F79-6FBD-4B83-A459-C20DCAB11F04}" presName="iconSpace" presStyleCnt="0"/>
      <dgm:spPr/>
    </dgm:pt>
    <dgm:pt modelId="{F7708BC3-EE6F-4728-B49C-B8520499C130}" type="pres">
      <dgm:prSet presAssocID="{66C09F79-6FBD-4B83-A459-C20DCAB11F04}" presName="parTx" presStyleLbl="revTx" presStyleIdx="2" presStyleCnt="8">
        <dgm:presLayoutVars>
          <dgm:chMax val="0"/>
          <dgm:chPref val="0"/>
        </dgm:presLayoutVars>
      </dgm:prSet>
      <dgm:spPr/>
    </dgm:pt>
    <dgm:pt modelId="{BFFB89AB-C9A2-42A9-80FA-A2C09DE93F00}" type="pres">
      <dgm:prSet presAssocID="{66C09F79-6FBD-4B83-A459-C20DCAB11F04}" presName="txSpace" presStyleCnt="0"/>
      <dgm:spPr/>
    </dgm:pt>
    <dgm:pt modelId="{14794D8A-1443-4742-9A6D-3DF0708C863E}" type="pres">
      <dgm:prSet presAssocID="{66C09F79-6FBD-4B83-A459-C20DCAB11F04}" presName="desTx" presStyleLbl="revTx" presStyleIdx="3" presStyleCnt="8">
        <dgm:presLayoutVars/>
      </dgm:prSet>
      <dgm:spPr/>
    </dgm:pt>
    <dgm:pt modelId="{4C4E583B-B335-4196-9B84-413107697862}" type="pres">
      <dgm:prSet presAssocID="{BDF84309-7F8B-41C8-B284-754A4F957CCD}" presName="sibTrans" presStyleCnt="0"/>
      <dgm:spPr/>
    </dgm:pt>
    <dgm:pt modelId="{5AD5214A-D21A-4891-9E29-41AF8A1B5BA5}" type="pres">
      <dgm:prSet presAssocID="{0DFBBD7E-7685-4AF6-9A35-0D1C029E8888}" presName="compNode" presStyleCnt="0"/>
      <dgm:spPr/>
    </dgm:pt>
    <dgm:pt modelId="{4B8A3024-861C-488B-904B-E9B9905528FF}" type="pres">
      <dgm:prSet presAssocID="{0DFBBD7E-7685-4AF6-9A35-0D1C029E88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7854EF0-DCBC-4D30-A64C-5C19B5FD99A7}" type="pres">
      <dgm:prSet presAssocID="{0DFBBD7E-7685-4AF6-9A35-0D1C029E8888}" presName="iconSpace" presStyleCnt="0"/>
      <dgm:spPr/>
    </dgm:pt>
    <dgm:pt modelId="{08AA2736-B397-4F7B-ABBB-E01A2AB497E3}" type="pres">
      <dgm:prSet presAssocID="{0DFBBD7E-7685-4AF6-9A35-0D1C029E8888}" presName="parTx" presStyleLbl="revTx" presStyleIdx="4" presStyleCnt="8">
        <dgm:presLayoutVars>
          <dgm:chMax val="0"/>
          <dgm:chPref val="0"/>
        </dgm:presLayoutVars>
      </dgm:prSet>
      <dgm:spPr/>
    </dgm:pt>
    <dgm:pt modelId="{123D97A9-15D8-48A5-93D5-26A801B710DC}" type="pres">
      <dgm:prSet presAssocID="{0DFBBD7E-7685-4AF6-9A35-0D1C029E8888}" presName="txSpace" presStyleCnt="0"/>
      <dgm:spPr/>
    </dgm:pt>
    <dgm:pt modelId="{F65326EF-0202-413C-91CA-416184F4AB15}" type="pres">
      <dgm:prSet presAssocID="{0DFBBD7E-7685-4AF6-9A35-0D1C029E8888}" presName="desTx" presStyleLbl="revTx" presStyleIdx="5" presStyleCnt="8">
        <dgm:presLayoutVars/>
      </dgm:prSet>
      <dgm:spPr/>
    </dgm:pt>
    <dgm:pt modelId="{A396CC43-E238-487A-BE2F-6B8A5DE61886}" type="pres">
      <dgm:prSet presAssocID="{89A172BB-9D3F-4DE1-9061-1FA92B820E1A}" presName="sibTrans" presStyleCnt="0"/>
      <dgm:spPr/>
    </dgm:pt>
    <dgm:pt modelId="{FF54F325-6015-4BF4-88AF-50F70D19CD8D}" type="pres">
      <dgm:prSet presAssocID="{4F67860C-6190-4275-9037-BEB64CA3E25F}" presName="compNode" presStyleCnt="0"/>
      <dgm:spPr/>
    </dgm:pt>
    <dgm:pt modelId="{6CA108E2-AE83-4C3E-B41F-98E77FA0DFDD}" type="pres">
      <dgm:prSet presAssocID="{4F67860C-6190-4275-9037-BEB64CA3E2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5EB832E-6F87-4717-B11B-948BA6E9E2BD}" type="pres">
      <dgm:prSet presAssocID="{4F67860C-6190-4275-9037-BEB64CA3E25F}" presName="iconSpace" presStyleCnt="0"/>
      <dgm:spPr/>
    </dgm:pt>
    <dgm:pt modelId="{9318A770-1483-41D0-9788-0156E3DB4B3F}" type="pres">
      <dgm:prSet presAssocID="{4F67860C-6190-4275-9037-BEB64CA3E25F}" presName="parTx" presStyleLbl="revTx" presStyleIdx="6" presStyleCnt="8">
        <dgm:presLayoutVars>
          <dgm:chMax val="0"/>
          <dgm:chPref val="0"/>
        </dgm:presLayoutVars>
      </dgm:prSet>
      <dgm:spPr/>
    </dgm:pt>
    <dgm:pt modelId="{2517DFA0-4C1E-44C9-8118-DE17AEB577A3}" type="pres">
      <dgm:prSet presAssocID="{4F67860C-6190-4275-9037-BEB64CA3E25F}" presName="txSpace" presStyleCnt="0"/>
      <dgm:spPr/>
    </dgm:pt>
    <dgm:pt modelId="{1DF754A9-F8D0-47D7-9893-F1B431F8126E}" type="pres">
      <dgm:prSet presAssocID="{4F67860C-6190-4275-9037-BEB64CA3E25F}" presName="desTx" presStyleLbl="revTx" presStyleIdx="7" presStyleCnt="8">
        <dgm:presLayoutVars/>
      </dgm:prSet>
      <dgm:spPr/>
    </dgm:pt>
  </dgm:ptLst>
  <dgm:cxnLst>
    <dgm:cxn modelId="{E9332000-EC76-4A1F-997E-42A027A9068D}" srcId="{C97894C1-4713-43CD-B18F-FB0F6A796556}" destId="{F72CAB9C-2A08-4788-839B-0E0E2AFDAC92}" srcOrd="0" destOrd="0" parTransId="{D9FB5688-9263-4679-8B72-439F71D2B97D}" sibTransId="{EDDD205E-6F87-436E-9619-B081B2DFCB1F}"/>
    <dgm:cxn modelId="{DDE2F00F-7381-4D22-820B-D2C707A2174E}" type="presOf" srcId="{16FFDBDB-E819-44D2-8B95-17F4BAE8BCA0}" destId="{14794D8A-1443-4742-9A6D-3DF0708C863E}" srcOrd="0" destOrd="1" presId="urn:microsoft.com/office/officeart/2018/5/layout/CenteredIconLabelDescriptionList"/>
    <dgm:cxn modelId="{3F7AC812-1DC9-438C-9B12-6707A4400F79}" srcId="{66C09F79-6FBD-4B83-A459-C20DCAB11F04}" destId="{DFCD64AD-C7BD-45B4-ADD2-FD6446D1F888}" srcOrd="0" destOrd="0" parTransId="{EFBCD529-8ECA-4D61-98AE-3B3A38E5D207}" sibTransId="{1AA83F9F-A86D-421B-A87D-E3C42F3DD9A0}"/>
    <dgm:cxn modelId="{42E82913-C68C-47F0-82B9-7FFADEEBDE73}" type="presOf" srcId="{45660774-376C-47BF-BB15-8A198E6161E9}" destId="{8F3CAA1D-08EB-40F4-A992-30E98FC0ABB6}" srcOrd="0" destOrd="0" presId="urn:microsoft.com/office/officeart/2018/5/layout/CenteredIconLabelDescriptionList"/>
    <dgm:cxn modelId="{507FE016-8396-44B8-8C8B-D0FA9B87D2A7}" type="presOf" srcId="{F72CAB9C-2A08-4788-839B-0E0E2AFDAC92}" destId="{8C5E38E2-48C7-4E1F-9AE9-39C9B69C43CB}" srcOrd="0" destOrd="0" presId="urn:microsoft.com/office/officeart/2018/5/layout/CenteredIconLabelDescriptionList"/>
    <dgm:cxn modelId="{0AA9341A-87DD-4EB4-885E-BABD42713B54}" srcId="{F72CAB9C-2A08-4788-839B-0E0E2AFDAC92}" destId="{0B92EAA2-964B-466C-AB7B-24229FB3D1E6}" srcOrd="1" destOrd="0" parTransId="{61445170-BF43-4006-9984-A690B5A2F8B8}" sibTransId="{6F48403A-0E0C-4AED-B987-94561EDE70A9}"/>
    <dgm:cxn modelId="{23294024-1E2C-415D-9444-CAF1A220EB72}" type="presOf" srcId="{66C09F79-6FBD-4B83-A459-C20DCAB11F04}" destId="{F7708BC3-EE6F-4728-B49C-B8520499C130}" srcOrd="0" destOrd="0" presId="urn:microsoft.com/office/officeart/2018/5/layout/CenteredIconLabelDescriptionList"/>
    <dgm:cxn modelId="{26CC735E-5E7C-4FA6-A134-38948FB6CE7A}" srcId="{66C09F79-6FBD-4B83-A459-C20DCAB11F04}" destId="{E8761D46-5DE6-4FC5-9610-766AF36C68F8}" srcOrd="2" destOrd="0" parTransId="{755C9782-D582-469F-A582-3A81D527C1EB}" sibTransId="{6349B74E-F1F9-4351-A638-511BEDD9E72F}"/>
    <dgm:cxn modelId="{40FC745E-7548-4517-88C9-C8B8E8EA8403}" type="presOf" srcId="{4F67860C-6190-4275-9037-BEB64CA3E25F}" destId="{9318A770-1483-41D0-9788-0156E3DB4B3F}" srcOrd="0" destOrd="0" presId="urn:microsoft.com/office/officeart/2018/5/layout/CenteredIconLabelDescriptionList"/>
    <dgm:cxn modelId="{FC6B855E-1852-415F-B079-6B6B982D6629}" type="presOf" srcId="{DFCD64AD-C7BD-45B4-ADD2-FD6446D1F888}" destId="{14794D8A-1443-4742-9A6D-3DF0708C863E}" srcOrd="0" destOrd="0" presId="urn:microsoft.com/office/officeart/2018/5/layout/CenteredIconLabelDescriptionList"/>
    <dgm:cxn modelId="{17C52F63-CD3F-4F85-9030-8A891BC96614}" type="presOf" srcId="{C97894C1-4713-43CD-B18F-FB0F6A796556}" destId="{66B4713E-CB39-442B-850B-C693255641DC}" srcOrd="0" destOrd="0" presId="urn:microsoft.com/office/officeart/2018/5/layout/CenteredIconLabelDescriptionList"/>
    <dgm:cxn modelId="{C946D564-6C56-40C1-8C9B-ABC6E9A7557F}" type="presOf" srcId="{DC0B9FB6-C860-487C-9432-82101E12F02D}" destId="{8F3CAA1D-08EB-40F4-A992-30E98FC0ABB6}" srcOrd="0" destOrd="2" presId="urn:microsoft.com/office/officeart/2018/5/layout/CenteredIconLabelDescriptionList"/>
    <dgm:cxn modelId="{E4BCDB48-6A4B-4F3C-9CB5-75AAFE5A3C73}" type="presOf" srcId="{0B92EAA2-964B-466C-AB7B-24229FB3D1E6}" destId="{8F3CAA1D-08EB-40F4-A992-30E98FC0ABB6}" srcOrd="0" destOrd="1" presId="urn:microsoft.com/office/officeart/2018/5/layout/CenteredIconLabelDescriptionList"/>
    <dgm:cxn modelId="{3940BC7E-5C71-49B3-9969-C13FE7371C10}" srcId="{66C09F79-6FBD-4B83-A459-C20DCAB11F04}" destId="{16FFDBDB-E819-44D2-8B95-17F4BAE8BCA0}" srcOrd="1" destOrd="0" parTransId="{63293B69-8AF3-4BA1-A007-87DD102718A3}" sibTransId="{0AB4C7AD-7261-49CB-80B2-D7E2AFAA3AD0}"/>
    <dgm:cxn modelId="{F67C0786-9DBF-4D88-97F4-2470DAC5CA94}" type="presOf" srcId="{E8761D46-5DE6-4FC5-9610-766AF36C68F8}" destId="{14794D8A-1443-4742-9A6D-3DF0708C863E}" srcOrd="0" destOrd="2" presId="urn:microsoft.com/office/officeart/2018/5/layout/CenteredIconLabelDescriptionList"/>
    <dgm:cxn modelId="{E296F58C-9AE5-410F-A718-4867ACB44F9E}" srcId="{C97894C1-4713-43CD-B18F-FB0F6A796556}" destId="{4F67860C-6190-4275-9037-BEB64CA3E25F}" srcOrd="3" destOrd="0" parTransId="{98DE7895-12C6-4487-A307-0AB1F612192E}" sibTransId="{0DE6B705-90D9-467F-A382-6A4CABEACDEE}"/>
    <dgm:cxn modelId="{06EE3FA3-E642-41CE-A57B-F51D4A1DBC1A}" type="presOf" srcId="{0DFBBD7E-7685-4AF6-9A35-0D1C029E8888}" destId="{08AA2736-B397-4F7B-ABBB-E01A2AB497E3}" srcOrd="0" destOrd="0" presId="urn:microsoft.com/office/officeart/2018/5/layout/CenteredIconLabelDescriptionList"/>
    <dgm:cxn modelId="{FE92E7A4-7ED3-41AD-9909-FA044AD81174}" srcId="{F72CAB9C-2A08-4788-839B-0E0E2AFDAC92}" destId="{45660774-376C-47BF-BB15-8A198E6161E9}" srcOrd="0" destOrd="0" parTransId="{FFFE4CCF-835E-4A15-81B7-6EF868BD972D}" sibTransId="{9622F6D0-3AED-413C-ABEE-3FB3A32145D7}"/>
    <dgm:cxn modelId="{5F7C82AA-EB72-4145-ADD2-B00917591A87}" srcId="{F72CAB9C-2A08-4788-839B-0E0E2AFDAC92}" destId="{DC0B9FB6-C860-487C-9432-82101E12F02D}" srcOrd="2" destOrd="0" parTransId="{C4C7F4FF-51AC-407C-97CA-75C5D4FCAB46}" sibTransId="{5F81FBB0-6A92-472E-B080-6AA4717EE6C7}"/>
    <dgm:cxn modelId="{9CE04FD8-CCA3-4FA4-A257-F6BAC788D115}" srcId="{C97894C1-4713-43CD-B18F-FB0F6A796556}" destId="{0DFBBD7E-7685-4AF6-9A35-0D1C029E8888}" srcOrd="2" destOrd="0" parTransId="{2AF9885C-B359-4D5A-BF12-11EA5A8F0310}" sibTransId="{89A172BB-9D3F-4DE1-9061-1FA92B820E1A}"/>
    <dgm:cxn modelId="{F8827DE8-4867-4964-B579-B7A888264EF9}" srcId="{C97894C1-4713-43CD-B18F-FB0F6A796556}" destId="{66C09F79-6FBD-4B83-A459-C20DCAB11F04}" srcOrd="1" destOrd="0" parTransId="{FF29D042-F469-44BE-BE77-5C77118BAC3E}" sibTransId="{BDF84309-7F8B-41C8-B284-754A4F957CCD}"/>
    <dgm:cxn modelId="{3EDECC13-5AFF-42B1-809F-CE51A41CA180}" type="presParOf" srcId="{66B4713E-CB39-442B-850B-C693255641DC}" destId="{B78D30FC-A081-49DB-9685-81F827CA4B97}" srcOrd="0" destOrd="0" presId="urn:microsoft.com/office/officeart/2018/5/layout/CenteredIconLabelDescriptionList"/>
    <dgm:cxn modelId="{A6B9E2F8-6177-40B6-9B6B-0A83D64EE5B3}" type="presParOf" srcId="{B78D30FC-A081-49DB-9685-81F827CA4B97}" destId="{32C28D19-1023-4055-BB5E-C43F55B64711}" srcOrd="0" destOrd="0" presId="urn:microsoft.com/office/officeart/2018/5/layout/CenteredIconLabelDescriptionList"/>
    <dgm:cxn modelId="{D45231A8-2869-4265-9E62-E92DBACB31F4}" type="presParOf" srcId="{B78D30FC-A081-49DB-9685-81F827CA4B97}" destId="{ECE0C345-023E-40E3-B983-0A526CB8F3EB}" srcOrd="1" destOrd="0" presId="urn:microsoft.com/office/officeart/2018/5/layout/CenteredIconLabelDescriptionList"/>
    <dgm:cxn modelId="{8F25169E-E734-4D69-979C-2C41CFA98221}" type="presParOf" srcId="{B78D30FC-A081-49DB-9685-81F827CA4B97}" destId="{8C5E38E2-48C7-4E1F-9AE9-39C9B69C43CB}" srcOrd="2" destOrd="0" presId="urn:microsoft.com/office/officeart/2018/5/layout/CenteredIconLabelDescriptionList"/>
    <dgm:cxn modelId="{5AEAE232-F3A3-4057-A867-58DE4F1EA193}" type="presParOf" srcId="{B78D30FC-A081-49DB-9685-81F827CA4B97}" destId="{4B618D8E-5E23-429E-BF8A-BC8EA369A088}" srcOrd="3" destOrd="0" presId="urn:microsoft.com/office/officeart/2018/5/layout/CenteredIconLabelDescriptionList"/>
    <dgm:cxn modelId="{57D78744-E097-44C3-BE0A-E9D84E60F548}" type="presParOf" srcId="{B78D30FC-A081-49DB-9685-81F827CA4B97}" destId="{8F3CAA1D-08EB-40F4-A992-30E98FC0ABB6}" srcOrd="4" destOrd="0" presId="urn:microsoft.com/office/officeart/2018/5/layout/CenteredIconLabelDescriptionList"/>
    <dgm:cxn modelId="{D3C788D3-F04C-496A-BF76-7EC3FFD8A7A2}" type="presParOf" srcId="{66B4713E-CB39-442B-850B-C693255641DC}" destId="{7277BD93-C473-47DF-A45C-4995C2591A97}" srcOrd="1" destOrd="0" presId="urn:microsoft.com/office/officeart/2018/5/layout/CenteredIconLabelDescriptionList"/>
    <dgm:cxn modelId="{E17C59CD-018F-4B6E-B40A-820CF53D610F}" type="presParOf" srcId="{66B4713E-CB39-442B-850B-C693255641DC}" destId="{C48A3E44-9E94-49E2-874F-20CB7D4160D0}" srcOrd="2" destOrd="0" presId="urn:microsoft.com/office/officeart/2018/5/layout/CenteredIconLabelDescriptionList"/>
    <dgm:cxn modelId="{E8639A9A-6CF9-4900-978A-A5B76DD06CF3}" type="presParOf" srcId="{C48A3E44-9E94-49E2-874F-20CB7D4160D0}" destId="{295A6F53-4D01-4CBF-88FD-06615BFB7807}" srcOrd="0" destOrd="0" presId="urn:microsoft.com/office/officeart/2018/5/layout/CenteredIconLabelDescriptionList"/>
    <dgm:cxn modelId="{C9580712-E64E-48B1-82C4-18FB76058E34}" type="presParOf" srcId="{C48A3E44-9E94-49E2-874F-20CB7D4160D0}" destId="{C848246E-FB36-47B1-9680-E719233BC3EC}" srcOrd="1" destOrd="0" presId="urn:microsoft.com/office/officeart/2018/5/layout/CenteredIconLabelDescriptionList"/>
    <dgm:cxn modelId="{A938A700-12FE-439E-AB02-575C86CC7C88}" type="presParOf" srcId="{C48A3E44-9E94-49E2-874F-20CB7D4160D0}" destId="{F7708BC3-EE6F-4728-B49C-B8520499C130}" srcOrd="2" destOrd="0" presId="urn:microsoft.com/office/officeart/2018/5/layout/CenteredIconLabelDescriptionList"/>
    <dgm:cxn modelId="{5178D7DE-1A51-48AC-BBA4-A60C020C0967}" type="presParOf" srcId="{C48A3E44-9E94-49E2-874F-20CB7D4160D0}" destId="{BFFB89AB-C9A2-42A9-80FA-A2C09DE93F00}" srcOrd="3" destOrd="0" presId="urn:microsoft.com/office/officeart/2018/5/layout/CenteredIconLabelDescriptionList"/>
    <dgm:cxn modelId="{D7E81A62-9EDB-48D8-8A50-41C0532CB57B}" type="presParOf" srcId="{C48A3E44-9E94-49E2-874F-20CB7D4160D0}" destId="{14794D8A-1443-4742-9A6D-3DF0708C863E}" srcOrd="4" destOrd="0" presId="urn:microsoft.com/office/officeart/2018/5/layout/CenteredIconLabelDescriptionList"/>
    <dgm:cxn modelId="{478A5F2D-0252-4649-9DF9-C6516BF3F28E}" type="presParOf" srcId="{66B4713E-CB39-442B-850B-C693255641DC}" destId="{4C4E583B-B335-4196-9B84-413107697862}" srcOrd="3" destOrd="0" presId="urn:microsoft.com/office/officeart/2018/5/layout/CenteredIconLabelDescriptionList"/>
    <dgm:cxn modelId="{72F8AC59-8BDC-47D9-BE49-F35424ADDD12}" type="presParOf" srcId="{66B4713E-CB39-442B-850B-C693255641DC}" destId="{5AD5214A-D21A-4891-9E29-41AF8A1B5BA5}" srcOrd="4" destOrd="0" presId="urn:microsoft.com/office/officeart/2018/5/layout/CenteredIconLabelDescriptionList"/>
    <dgm:cxn modelId="{18825D21-0041-441A-87DF-B756C1E44FA9}" type="presParOf" srcId="{5AD5214A-D21A-4891-9E29-41AF8A1B5BA5}" destId="{4B8A3024-861C-488B-904B-E9B9905528FF}" srcOrd="0" destOrd="0" presId="urn:microsoft.com/office/officeart/2018/5/layout/CenteredIconLabelDescriptionList"/>
    <dgm:cxn modelId="{C858812B-C916-46C3-9AF6-C14E9C7DA65C}" type="presParOf" srcId="{5AD5214A-D21A-4891-9E29-41AF8A1B5BA5}" destId="{67854EF0-DCBC-4D30-A64C-5C19B5FD99A7}" srcOrd="1" destOrd="0" presId="urn:microsoft.com/office/officeart/2018/5/layout/CenteredIconLabelDescriptionList"/>
    <dgm:cxn modelId="{C81758D6-A673-49AF-96C2-095FDA3EE7BF}" type="presParOf" srcId="{5AD5214A-D21A-4891-9E29-41AF8A1B5BA5}" destId="{08AA2736-B397-4F7B-ABBB-E01A2AB497E3}" srcOrd="2" destOrd="0" presId="urn:microsoft.com/office/officeart/2018/5/layout/CenteredIconLabelDescriptionList"/>
    <dgm:cxn modelId="{8FB6D8C9-4955-4F55-B33C-BB13474EB08A}" type="presParOf" srcId="{5AD5214A-D21A-4891-9E29-41AF8A1B5BA5}" destId="{123D97A9-15D8-48A5-93D5-26A801B710DC}" srcOrd="3" destOrd="0" presId="urn:microsoft.com/office/officeart/2018/5/layout/CenteredIconLabelDescriptionList"/>
    <dgm:cxn modelId="{3D52CE25-C095-4A8E-9074-BD874C0BCB55}" type="presParOf" srcId="{5AD5214A-D21A-4891-9E29-41AF8A1B5BA5}" destId="{F65326EF-0202-413C-91CA-416184F4AB15}" srcOrd="4" destOrd="0" presId="urn:microsoft.com/office/officeart/2018/5/layout/CenteredIconLabelDescriptionList"/>
    <dgm:cxn modelId="{E9B5DCEA-4C66-4D46-AFA2-CE792D03AA08}" type="presParOf" srcId="{66B4713E-CB39-442B-850B-C693255641DC}" destId="{A396CC43-E238-487A-BE2F-6B8A5DE61886}" srcOrd="5" destOrd="0" presId="urn:microsoft.com/office/officeart/2018/5/layout/CenteredIconLabelDescriptionList"/>
    <dgm:cxn modelId="{F45D1A34-8C0C-4F81-BA60-EF2A4A6BC314}" type="presParOf" srcId="{66B4713E-CB39-442B-850B-C693255641DC}" destId="{FF54F325-6015-4BF4-88AF-50F70D19CD8D}" srcOrd="6" destOrd="0" presId="urn:microsoft.com/office/officeart/2018/5/layout/CenteredIconLabelDescriptionList"/>
    <dgm:cxn modelId="{3D4B8969-7D32-4167-9B83-4B6FBA1F9683}" type="presParOf" srcId="{FF54F325-6015-4BF4-88AF-50F70D19CD8D}" destId="{6CA108E2-AE83-4C3E-B41F-98E77FA0DFDD}" srcOrd="0" destOrd="0" presId="urn:microsoft.com/office/officeart/2018/5/layout/CenteredIconLabelDescriptionList"/>
    <dgm:cxn modelId="{0A3A5E9D-A4D2-49F5-9E68-BB14F071A052}" type="presParOf" srcId="{FF54F325-6015-4BF4-88AF-50F70D19CD8D}" destId="{C5EB832E-6F87-4717-B11B-948BA6E9E2BD}" srcOrd="1" destOrd="0" presId="urn:microsoft.com/office/officeart/2018/5/layout/CenteredIconLabelDescriptionList"/>
    <dgm:cxn modelId="{78BE1A21-1AB0-4BD9-BF99-E3B990AD470F}" type="presParOf" srcId="{FF54F325-6015-4BF4-88AF-50F70D19CD8D}" destId="{9318A770-1483-41D0-9788-0156E3DB4B3F}" srcOrd="2" destOrd="0" presId="urn:microsoft.com/office/officeart/2018/5/layout/CenteredIconLabelDescriptionList"/>
    <dgm:cxn modelId="{43610E6B-DC3C-4250-8131-8E1377526060}" type="presParOf" srcId="{FF54F325-6015-4BF4-88AF-50F70D19CD8D}" destId="{2517DFA0-4C1E-44C9-8118-DE17AEB577A3}" srcOrd="3" destOrd="0" presId="urn:microsoft.com/office/officeart/2018/5/layout/CenteredIconLabelDescriptionList"/>
    <dgm:cxn modelId="{85C5340F-C84B-4310-90AC-EB5B2FFA7C43}" type="presParOf" srcId="{FF54F325-6015-4BF4-88AF-50F70D19CD8D}" destId="{1DF754A9-F8D0-47D7-9893-F1B431F8126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CD2A8-E7C1-4B84-93D2-1D0915D899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D41AA7-FAFB-4C7E-B35E-EC3BE12554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000" dirty="0"/>
            <a:t>View Products</a:t>
          </a:r>
          <a:endParaRPr lang="en-US" sz="2000" dirty="0"/>
        </a:p>
      </dgm:t>
    </dgm:pt>
    <dgm:pt modelId="{87766F1D-100B-4CC6-A890-6DB42AF9070E}" type="parTrans" cxnId="{45764AA9-0C17-49B7-8D77-4B2EB7BD86F5}">
      <dgm:prSet/>
      <dgm:spPr/>
      <dgm:t>
        <a:bodyPr/>
        <a:lstStyle/>
        <a:p>
          <a:pPr algn="ctr"/>
          <a:endParaRPr lang="en-US" sz="4000"/>
        </a:p>
      </dgm:t>
    </dgm:pt>
    <dgm:pt modelId="{F157D2D7-057F-410E-AE23-F3C908925CFE}" type="sibTrans" cxnId="{45764AA9-0C17-49B7-8D77-4B2EB7BD86F5}">
      <dgm:prSet/>
      <dgm:spPr/>
      <dgm:t>
        <a:bodyPr/>
        <a:lstStyle/>
        <a:p>
          <a:pPr algn="ctr"/>
          <a:endParaRPr lang="en-US" sz="2800"/>
        </a:p>
      </dgm:t>
    </dgm:pt>
    <dgm:pt modelId="{42135D8A-8B4E-4865-B672-C45671EEC1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000" dirty="0"/>
            <a:t>View Blog Posts</a:t>
          </a:r>
          <a:endParaRPr lang="en-US" sz="2000" dirty="0"/>
        </a:p>
      </dgm:t>
    </dgm:pt>
    <dgm:pt modelId="{1E37DECC-A166-441B-8487-5EF59002B5E2}" type="parTrans" cxnId="{EB1B2802-E523-46D3-9C9D-35C5D8C27835}">
      <dgm:prSet/>
      <dgm:spPr/>
      <dgm:t>
        <a:bodyPr/>
        <a:lstStyle/>
        <a:p>
          <a:pPr algn="ctr"/>
          <a:endParaRPr lang="en-US" sz="4000"/>
        </a:p>
      </dgm:t>
    </dgm:pt>
    <dgm:pt modelId="{435665FD-FFC8-4FEC-A6A7-DD72684909EA}" type="sibTrans" cxnId="{EB1B2802-E523-46D3-9C9D-35C5D8C27835}">
      <dgm:prSet/>
      <dgm:spPr/>
      <dgm:t>
        <a:bodyPr/>
        <a:lstStyle/>
        <a:p>
          <a:pPr algn="ctr"/>
          <a:endParaRPr lang="en-US" sz="2800"/>
        </a:p>
      </dgm:t>
    </dgm:pt>
    <dgm:pt modelId="{3C6B3919-19EC-4476-B106-7025AE046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000" dirty="0"/>
            <a:t>Manage Their Cart:</a:t>
          </a:r>
          <a:endParaRPr lang="en-US" sz="2000" dirty="0"/>
        </a:p>
      </dgm:t>
    </dgm:pt>
    <dgm:pt modelId="{A7B54F3F-AF9F-428B-BA2C-D8117836D492}" type="parTrans" cxnId="{EF122319-8E64-4EC9-94AE-A977960F1234}">
      <dgm:prSet/>
      <dgm:spPr/>
      <dgm:t>
        <a:bodyPr/>
        <a:lstStyle/>
        <a:p>
          <a:pPr algn="ctr"/>
          <a:endParaRPr lang="en-US" sz="4000"/>
        </a:p>
      </dgm:t>
    </dgm:pt>
    <dgm:pt modelId="{937E9C2E-2E40-4346-AA5F-941F7F6AAA3C}" type="sibTrans" cxnId="{EF122319-8E64-4EC9-94AE-A977960F1234}">
      <dgm:prSet/>
      <dgm:spPr/>
      <dgm:t>
        <a:bodyPr/>
        <a:lstStyle/>
        <a:p>
          <a:pPr algn="ctr"/>
          <a:endParaRPr lang="en-US" sz="2800"/>
        </a:p>
      </dgm:t>
    </dgm:pt>
    <dgm:pt modelId="{A2B42E45-B309-4CF2-95F5-BA0F9F9534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 dirty="0"/>
            <a:t>Add Products To Cart</a:t>
          </a:r>
          <a:endParaRPr lang="en-US" sz="1600" dirty="0"/>
        </a:p>
      </dgm:t>
    </dgm:pt>
    <dgm:pt modelId="{31FC245A-75E4-4E7F-9D80-62829776B95D}" type="parTrans" cxnId="{2A0E152F-F1E2-4EBE-8629-14C0F9609E5A}">
      <dgm:prSet/>
      <dgm:spPr/>
      <dgm:t>
        <a:bodyPr/>
        <a:lstStyle/>
        <a:p>
          <a:pPr algn="ctr"/>
          <a:endParaRPr lang="en-US" sz="4000"/>
        </a:p>
      </dgm:t>
    </dgm:pt>
    <dgm:pt modelId="{FE2466A5-A3DA-4DE2-9021-1AD41FB4247A}" type="sibTrans" cxnId="{2A0E152F-F1E2-4EBE-8629-14C0F9609E5A}">
      <dgm:prSet/>
      <dgm:spPr/>
      <dgm:t>
        <a:bodyPr/>
        <a:lstStyle/>
        <a:p>
          <a:pPr algn="ctr"/>
          <a:endParaRPr lang="en-US" sz="2800"/>
        </a:p>
      </dgm:t>
    </dgm:pt>
    <dgm:pt modelId="{81914061-25CF-44C2-A404-CEB1155710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Update Products In Cart</a:t>
          </a:r>
          <a:endParaRPr lang="en-US" sz="1600"/>
        </a:p>
      </dgm:t>
    </dgm:pt>
    <dgm:pt modelId="{A0078932-0DC7-436B-87D4-5636B7AF2C0C}" type="parTrans" cxnId="{DD1F633E-6CA7-4785-9346-FA8C12022914}">
      <dgm:prSet/>
      <dgm:spPr/>
      <dgm:t>
        <a:bodyPr/>
        <a:lstStyle/>
        <a:p>
          <a:pPr algn="ctr"/>
          <a:endParaRPr lang="en-US" sz="4000"/>
        </a:p>
      </dgm:t>
    </dgm:pt>
    <dgm:pt modelId="{A4EBC8F9-33B3-46BD-BBDB-CCDEB0FA40A3}" type="sibTrans" cxnId="{DD1F633E-6CA7-4785-9346-FA8C12022914}">
      <dgm:prSet/>
      <dgm:spPr/>
      <dgm:t>
        <a:bodyPr/>
        <a:lstStyle/>
        <a:p>
          <a:pPr algn="ctr"/>
          <a:endParaRPr lang="en-US" sz="2800"/>
        </a:p>
      </dgm:t>
    </dgm:pt>
    <dgm:pt modelId="{2A4477A0-0E5E-403D-99BC-4090B6E0A9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Remove Products In Cart</a:t>
          </a:r>
          <a:endParaRPr lang="en-US" sz="1600"/>
        </a:p>
      </dgm:t>
    </dgm:pt>
    <dgm:pt modelId="{958855B4-1025-4CEE-83C1-D0AEDFF51C08}" type="parTrans" cxnId="{B204C2A0-A535-44A8-B232-1D74B29626B5}">
      <dgm:prSet/>
      <dgm:spPr/>
      <dgm:t>
        <a:bodyPr/>
        <a:lstStyle/>
        <a:p>
          <a:pPr algn="ctr"/>
          <a:endParaRPr lang="en-US" sz="4000"/>
        </a:p>
      </dgm:t>
    </dgm:pt>
    <dgm:pt modelId="{E0F14FD1-4753-4D91-BB21-F0866E07CFD0}" type="sibTrans" cxnId="{B204C2A0-A535-44A8-B232-1D74B29626B5}">
      <dgm:prSet/>
      <dgm:spPr/>
      <dgm:t>
        <a:bodyPr/>
        <a:lstStyle/>
        <a:p>
          <a:pPr algn="ctr"/>
          <a:endParaRPr lang="en-US" sz="2800"/>
        </a:p>
      </dgm:t>
    </dgm:pt>
    <dgm:pt modelId="{C3AD5B39-E9A3-42D9-8030-C402CE5BD54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000"/>
            <a:t>Manage Their Account:</a:t>
          </a:r>
          <a:endParaRPr lang="en-US" sz="2000"/>
        </a:p>
      </dgm:t>
    </dgm:pt>
    <dgm:pt modelId="{BE9E222F-1AD6-425D-9823-63952FC18F38}" type="parTrans" cxnId="{2424E714-CB6B-462D-B334-272E9C5C2BE3}">
      <dgm:prSet/>
      <dgm:spPr/>
      <dgm:t>
        <a:bodyPr/>
        <a:lstStyle/>
        <a:p>
          <a:pPr algn="ctr"/>
          <a:endParaRPr lang="en-US" sz="4000"/>
        </a:p>
      </dgm:t>
    </dgm:pt>
    <dgm:pt modelId="{7E9535C8-7FA2-4035-9116-07DDBC53C567}" type="sibTrans" cxnId="{2424E714-CB6B-462D-B334-272E9C5C2BE3}">
      <dgm:prSet/>
      <dgm:spPr/>
      <dgm:t>
        <a:bodyPr/>
        <a:lstStyle/>
        <a:p>
          <a:pPr algn="ctr"/>
          <a:endParaRPr lang="en-US" sz="2800"/>
        </a:p>
      </dgm:t>
    </dgm:pt>
    <dgm:pt modelId="{83576FF8-0206-43DE-88B2-BA9FCF8EBC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Edit Account Details</a:t>
          </a:r>
          <a:endParaRPr lang="en-US" sz="1600"/>
        </a:p>
      </dgm:t>
    </dgm:pt>
    <dgm:pt modelId="{7D2AB0DC-BD08-429D-B827-73C10C28D221}" type="parTrans" cxnId="{D695C438-C5E1-4F86-A816-F6A478E3850B}">
      <dgm:prSet/>
      <dgm:spPr/>
      <dgm:t>
        <a:bodyPr/>
        <a:lstStyle/>
        <a:p>
          <a:pPr algn="ctr"/>
          <a:endParaRPr lang="en-US" sz="4000"/>
        </a:p>
      </dgm:t>
    </dgm:pt>
    <dgm:pt modelId="{F74FEA8A-D69B-4F39-8EEB-8BCCB1D11311}" type="sibTrans" cxnId="{D695C438-C5E1-4F86-A816-F6A478E3850B}">
      <dgm:prSet/>
      <dgm:spPr/>
      <dgm:t>
        <a:bodyPr/>
        <a:lstStyle/>
        <a:p>
          <a:pPr algn="ctr"/>
          <a:endParaRPr lang="en-US" sz="2800"/>
        </a:p>
      </dgm:t>
    </dgm:pt>
    <dgm:pt modelId="{84E8C3EC-3F5F-4E21-8FE1-65882A8824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Delete Account</a:t>
          </a:r>
          <a:endParaRPr lang="en-US" sz="1600"/>
        </a:p>
      </dgm:t>
    </dgm:pt>
    <dgm:pt modelId="{C93B7A20-3602-4050-A47F-250CDFA24A66}" type="parTrans" cxnId="{4E2A828C-53A7-457D-BCED-7A49BEBD5128}">
      <dgm:prSet/>
      <dgm:spPr/>
      <dgm:t>
        <a:bodyPr/>
        <a:lstStyle/>
        <a:p>
          <a:pPr algn="ctr"/>
          <a:endParaRPr lang="en-US" sz="4000"/>
        </a:p>
      </dgm:t>
    </dgm:pt>
    <dgm:pt modelId="{7D782CF3-1378-4591-B965-D8CCAC29D1BB}" type="sibTrans" cxnId="{4E2A828C-53A7-457D-BCED-7A49BEBD5128}">
      <dgm:prSet/>
      <dgm:spPr/>
      <dgm:t>
        <a:bodyPr/>
        <a:lstStyle/>
        <a:p>
          <a:pPr algn="ctr"/>
          <a:endParaRPr lang="en-US" sz="2800"/>
        </a:p>
      </dgm:t>
    </dgm:pt>
    <dgm:pt modelId="{EFA50CFC-774D-4501-AAEF-6D9E85E313E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 sz="2000" dirty="0"/>
            <a:t>Checkout Items</a:t>
          </a:r>
          <a:endParaRPr lang="en-US" sz="2000" dirty="0"/>
        </a:p>
      </dgm:t>
    </dgm:pt>
    <dgm:pt modelId="{DABA7F98-EBF0-4939-993F-BE7DA85A26CD}" type="parTrans" cxnId="{C520E88B-C638-4587-A3FB-18D14CD0E7BA}">
      <dgm:prSet/>
      <dgm:spPr/>
      <dgm:t>
        <a:bodyPr/>
        <a:lstStyle/>
        <a:p>
          <a:pPr algn="ctr"/>
          <a:endParaRPr lang="en-US" sz="4000"/>
        </a:p>
      </dgm:t>
    </dgm:pt>
    <dgm:pt modelId="{E315D01B-9937-4101-8737-5F7BC854BAF5}" type="sibTrans" cxnId="{C520E88B-C638-4587-A3FB-18D14CD0E7BA}">
      <dgm:prSet/>
      <dgm:spPr/>
      <dgm:t>
        <a:bodyPr/>
        <a:lstStyle/>
        <a:p>
          <a:pPr algn="ctr"/>
          <a:endParaRPr lang="en-US" sz="2800"/>
        </a:p>
      </dgm:t>
    </dgm:pt>
    <dgm:pt modelId="{36EBD0C8-060B-4C73-86D5-532D00F1147B}" type="pres">
      <dgm:prSet presAssocID="{7A4CD2A8-E7C1-4B84-93D2-1D0915D89935}" presName="root" presStyleCnt="0">
        <dgm:presLayoutVars>
          <dgm:dir/>
          <dgm:resizeHandles val="exact"/>
        </dgm:presLayoutVars>
      </dgm:prSet>
      <dgm:spPr/>
    </dgm:pt>
    <dgm:pt modelId="{2DA756A2-0497-42CF-BF6F-81AEC44CBFDA}" type="pres">
      <dgm:prSet presAssocID="{31D41AA7-FAFB-4C7E-B35E-EC3BE1255403}" presName="compNode" presStyleCnt="0"/>
      <dgm:spPr/>
    </dgm:pt>
    <dgm:pt modelId="{4B67AE7D-2889-440D-82D2-0F2CC8A5EC49}" type="pres">
      <dgm:prSet presAssocID="{31D41AA7-FAFB-4C7E-B35E-EC3BE1255403}" presName="iconRect" presStyleLbl="node1" presStyleIdx="0" presStyleCnt="5" custLinFactNeighborX="85337" custLinFactNeighborY="5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113CA2-3D00-4B40-9CAC-BCC4919C47F1}" type="pres">
      <dgm:prSet presAssocID="{31D41AA7-FAFB-4C7E-B35E-EC3BE1255403}" presName="iconSpace" presStyleCnt="0"/>
      <dgm:spPr/>
    </dgm:pt>
    <dgm:pt modelId="{686F428C-9F93-43D9-B278-730F6FECC780}" type="pres">
      <dgm:prSet presAssocID="{31D41AA7-FAFB-4C7E-B35E-EC3BE1255403}" presName="parTx" presStyleLbl="revTx" presStyleIdx="0" presStyleCnt="10">
        <dgm:presLayoutVars>
          <dgm:chMax val="0"/>
          <dgm:chPref val="0"/>
        </dgm:presLayoutVars>
      </dgm:prSet>
      <dgm:spPr/>
    </dgm:pt>
    <dgm:pt modelId="{0113CA40-829D-4DA3-B398-A736990F1430}" type="pres">
      <dgm:prSet presAssocID="{31D41AA7-FAFB-4C7E-B35E-EC3BE1255403}" presName="txSpace" presStyleCnt="0"/>
      <dgm:spPr/>
    </dgm:pt>
    <dgm:pt modelId="{CA0BBE9F-8F7B-4F9E-A126-0C993BA6BB12}" type="pres">
      <dgm:prSet presAssocID="{31D41AA7-FAFB-4C7E-B35E-EC3BE1255403}" presName="desTx" presStyleLbl="revTx" presStyleIdx="1" presStyleCnt="10">
        <dgm:presLayoutVars/>
      </dgm:prSet>
      <dgm:spPr/>
    </dgm:pt>
    <dgm:pt modelId="{41632230-BAFA-45AA-B4D8-ABA5E3F1B9E5}" type="pres">
      <dgm:prSet presAssocID="{F157D2D7-057F-410E-AE23-F3C908925CFE}" presName="sibTrans" presStyleCnt="0"/>
      <dgm:spPr/>
    </dgm:pt>
    <dgm:pt modelId="{951EBA53-E767-43F2-A98D-693111235632}" type="pres">
      <dgm:prSet presAssocID="{42135D8A-8B4E-4865-B672-C45671EEC1FC}" presName="compNode" presStyleCnt="0"/>
      <dgm:spPr/>
    </dgm:pt>
    <dgm:pt modelId="{B6EC2EE1-03B5-4E23-9C3A-BD03BCAA5DD0}" type="pres">
      <dgm:prSet presAssocID="{42135D8A-8B4E-4865-B672-C45671EEC1FC}" presName="iconRect" presStyleLbl="node1" presStyleIdx="1" presStyleCnt="5" custLinFactNeighborX="29480" custLinFactNeighborY="52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E9915C7-A9E7-40CF-9D8C-ACE3AC05208C}" type="pres">
      <dgm:prSet presAssocID="{42135D8A-8B4E-4865-B672-C45671EEC1FC}" presName="iconSpace" presStyleCnt="0"/>
      <dgm:spPr/>
    </dgm:pt>
    <dgm:pt modelId="{B6511E19-D7E4-4779-8E84-DBE7AAC9C045}" type="pres">
      <dgm:prSet presAssocID="{42135D8A-8B4E-4865-B672-C45671EEC1FC}" presName="parTx" presStyleLbl="revTx" presStyleIdx="2" presStyleCnt="10">
        <dgm:presLayoutVars>
          <dgm:chMax val="0"/>
          <dgm:chPref val="0"/>
        </dgm:presLayoutVars>
      </dgm:prSet>
      <dgm:spPr/>
    </dgm:pt>
    <dgm:pt modelId="{FC9925A6-E39B-48C5-8E2D-6406E12C21CA}" type="pres">
      <dgm:prSet presAssocID="{42135D8A-8B4E-4865-B672-C45671EEC1FC}" presName="txSpace" presStyleCnt="0"/>
      <dgm:spPr/>
    </dgm:pt>
    <dgm:pt modelId="{72C9AE26-CBAD-4F77-A8D2-4028E7403D28}" type="pres">
      <dgm:prSet presAssocID="{42135D8A-8B4E-4865-B672-C45671EEC1FC}" presName="desTx" presStyleLbl="revTx" presStyleIdx="3" presStyleCnt="10">
        <dgm:presLayoutVars/>
      </dgm:prSet>
      <dgm:spPr/>
    </dgm:pt>
    <dgm:pt modelId="{54D04908-D646-48D6-9019-77D6C2645698}" type="pres">
      <dgm:prSet presAssocID="{435665FD-FFC8-4FEC-A6A7-DD72684909EA}" presName="sibTrans" presStyleCnt="0"/>
      <dgm:spPr/>
    </dgm:pt>
    <dgm:pt modelId="{DB748C20-D6FD-4EEA-953A-7485DC2E3ACA}" type="pres">
      <dgm:prSet presAssocID="{3C6B3919-19EC-4476-B106-7025AE046B5B}" presName="compNode" presStyleCnt="0"/>
      <dgm:spPr/>
    </dgm:pt>
    <dgm:pt modelId="{6EB3972A-19E6-4EF0-A2B4-742026CB8B04}" type="pres">
      <dgm:prSet presAssocID="{3C6B3919-19EC-4476-B106-7025AE046B5B}" presName="iconRect" presStyleLbl="node1" presStyleIdx="2" presStyleCnt="5" custLinFactNeighborX="60468" custLinFactNeighborY="520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DB7A97A-101F-44B1-8741-29E65655BC9E}" type="pres">
      <dgm:prSet presAssocID="{3C6B3919-19EC-4476-B106-7025AE046B5B}" presName="iconSpace" presStyleCnt="0"/>
      <dgm:spPr/>
    </dgm:pt>
    <dgm:pt modelId="{D8238E0C-154F-4A66-BA00-710C5BBC3C53}" type="pres">
      <dgm:prSet presAssocID="{3C6B3919-19EC-4476-B106-7025AE046B5B}" presName="parTx" presStyleLbl="revTx" presStyleIdx="4" presStyleCnt="10">
        <dgm:presLayoutVars>
          <dgm:chMax val="0"/>
          <dgm:chPref val="0"/>
        </dgm:presLayoutVars>
      </dgm:prSet>
      <dgm:spPr/>
    </dgm:pt>
    <dgm:pt modelId="{E29F15A8-FC15-4D0E-8EF2-C072A579D365}" type="pres">
      <dgm:prSet presAssocID="{3C6B3919-19EC-4476-B106-7025AE046B5B}" presName="txSpace" presStyleCnt="0"/>
      <dgm:spPr/>
    </dgm:pt>
    <dgm:pt modelId="{4618C05F-4395-4BAD-9700-8FA416DE4418}" type="pres">
      <dgm:prSet presAssocID="{3C6B3919-19EC-4476-B106-7025AE046B5B}" presName="desTx" presStyleLbl="revTx" presStyleIdx="5" presStyleCnt="10">
        <dgm:presLayoutVars/>
      </dgm:prSet>
      <dgm:spPr/>
    </dgm:pt>
    <dgm:pt modelId="{604D39FC-7E0D-4802-A971-CD37AE021CAF}" type="pres">
      <dgm:prSet presAssocID="{937E9C2E-2E40-4346-AA5F-941F7F6AAA3C}" presName="sibTrans" presStyleCnt="0"/>
      <dgm:spPr/>
    </dgm:pt>
    <dgm:pt modelId="{BBB2384B-7CA9-4DA4-B155-5D59537115CD}" type="pres">
      <dgm:prSet presAssocID="{C3AD5B39-E9A3-42D9-8030-C402CE5BD542}" presName="compNode" presStyleCnt="0"/>
      <dgm:spPr/>
    </dgm:pt>
    <dgm:pt modelId="{5B41BBE7-F036-49F1-A31D-C364019CB65D}" type="pres">
      <dgm:prSet presAssocID="{C3AD5B39-E9A3-42D9-8030-C402CE5BD542}" presName="iconRect" presStyleLbl="node1" presStyleIdx="3" presStyleCnt="5" custLinFactNeighborX="46547" custLinFactNeighborY="267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017F1E6-548F-4CC2-B109-5612C27C1D3B}" type="pres">
      <dgm:prSet presAssocID="{C3AD5B39-E9A3-42D9-8030-C402CE5BD542}" presName="iconSpace" presStyleCnt="0"/>
      <dgm:spPr/>
    </dgm:pt>
    <dgm:pt modelId="{0203AA51-33E9-4009-9FBD-98A6C2781FC4}" type="pres">
      <dgm:prSet presAssocID="{C3AD5B39-E9A3-42D9-8030-C402CE5BD542}" presName="parTx" presStyleLbl="revTx" presStyleIdx="6" presStyleCnt="10">
        <dgm:presLayoutVars>
          <dgm:chMax val="0"/>
          <dgm:chPref val="0"/>
        </dgm:presLayoutVars>
      </dgm:prSet>
      <dgm:spPr/>
    </dgm:pt>
    <dgm:pt modelId="{FA6B27A8-8857-4FA7-9A50-8F4603E64DA0}" type="pres">
      <dgm:prSet presAssocID="{C3AD5B39-E9A3-42D9-8030-C402CE5BD542}" presName="txSpace" presStyleCnt="0"/>
      <dgm:spPr/>
    </dgm:pt>
    <dgm:pt modelId="{17170F39-8A4D-4A62-807A-D897DCBC5BD2}" type="pres">
      <dgm:prSet presAssocID="{C3AD5B39-E9A3-42D9-8030-C402CE5BD542}" presName="desTx" presStyleLbl="revTx" presStyleIdx="7" presStyleCnt="10">
        <dgm:presLayoutVars/>
      </dgm:prSet>
      <dgm:spPr/>
    </dgm:pt>
    <dgm:pt modelId="{64C10D60-A6E7-488B-9FDD-977AB0E06A46}" type="pres">
      <dgm:prSet presAssocID="{7E9535C8-7FA2-4035-9116-07DDBC53C567}" presName="sibTrans" presStyleCnt="0"/>
      <dgm:spPr/>
    </dgm:pt>
    <dgm:pt modelId="{CEB071FE-0C82-4D08-8630-B8DA5FA246E4}" type="pres">
      <dgm:prSet presAssocID="{EFA50CFC-774D-4501-AAEF-6D9E85E313EC}" presName="compNode" presStyleCnt="0"/>
      <dgm:spPr/>
    </dgm:pt>
    <dgm:pt modelId="{B8F648BE-3E2A-45DD-B69B-D817D7EE63FA}" type="pres">
      <dgm:prSet presAssocID="{EFA50CFC-774D-4501-AAEF-6D9E85E313EC}" presName="iconRect" presStyleLbl="node1" presStyleIdx="4" presStyleCnt="5" custLinFactNeighborX="76664" custLinFactNeighborY="11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28CDC12-CB5F-4D83-9F87-BF7E533B98CF}" type="pres">
      <dgm:prSet presAssocID="{EFA50CFC-774D-4501-AAEF-6D9E85E313EC}" presName="iconSpace" presStyleCnt="0"/>
      <dgm:spPr/>
    </dgm:pt>
    <dgm:pt modelId="{5A9ABF4B-DFB4-44CE-A970-781A36F942F0}" type="pres">
      <dgm:prSet presAssocID="{EFA50CFC-774D-4501-AAEF-6D9E85E313EC}" presName="parTx" presStyleLbl="revTx" presStyleIdx="8" presStyleCnt="10">
        <dgm:presLayoutVars>
          <dgm:chMax val="0"/>
          <dgm:chPref val="0"/>
        </dgm:presLayoutVars>
      </dgm:prSet>
      <dgm:spPr/>
    </dgm:pt>
    <dgm:pt modelId="{5C426660-3E5B-4805-9B0F-CBB435BBC47D}" type="pres">
      <dgm:prSet presAssocID="{EFA50CFC-774D-4501-AAEF-6D9E85E313EC}" presName="txSpace" presStyleCnt="0"/>
      <dgm:spPr/>
    </dgm:pt>
    <dgm:pt modelId="{6CBF1290-2D91-44AF-84F6-D59914914FFD}" type="pres">
      <dgm:prSet presAssocID="{EFA50CFC-774D-4501-AAEF-6D9E85E313EC}" presName="desTx" presStyleLbl="revTx" presStyleIdx="9" presStyleCnt="10">
        <dgm:presLayoutVars/>
      </dgm:prSet>
      <dgm:spPr/>
    </dgm:pt>
  </dgm:ptLst>
  <dgm:cxnLst>
    <dgm:cxn modelId="{EB1B2802-E523-46D3-9C9D-35C5D8C27835}" srcId="{7A4CD2A8-E7C1-4B84-93D2-1D0915D89935}" destId="{42135D8A-8B4E-4865-B672-C45671EEC1FC}" srcOrd="1" destOrd="0" parTransId="{1E37DECC-A166-441B-8487-5EF59002B5E2}" sibTransId="{435665FD-FFC8-4FEC-A6A7-DD72684909EA}"/>
    <dgm:cxn modelId="{2424E714-CB6B-462D-B334-272E9C5C2BE3}" srcId="{7A4CD2A8-E7C1-4B84-93D2-1D0915D89935}" destId="{C3AD5B39-E9A3-42D9-8030-C402CE5BD542}" srcOrd="3" destOrd="0" parTransId="{BE9E222F-1AD6-425D-9823-63952FC18F38}" sibTransId="{7E9535C8-7FA2-4035-9116-07DDBC53C567}"/>
    <dgm:cxn modelId="{EF122319-8E64-4EC9-94AE-A977960F1234}" srcId="{7A4CD2A8-E7C1-4B84-93D2-1D0915D89935}" destId="{3C6B3919-19EC-4476-B106-7025AE046B5B}" srcOrd="2" destOrd="0" parTransId="{A7B54F3F-AF9F-428B-BA2C-D8117836D492}" sibTransId="{937E9C2E-2E40-4346-AA5F-941F7F6AAA3C}"/>
    <dgm:cxn modelId="{CA391922-4E0B-43E7-898F-6128A1809442}" type="presOf" srcId="{42135D8A-8B4E-4865-B672-C45671EEC1FC}" destId="{B6511E19-D7E4-4779-8E84-DBE7AAC9C045}" srcOrd="0" destOrd="0" presId="urn:microsoft.com/office/officeart/2018/2/layout/IconLabelDescriptionList"/>
    <dgm:cxn modelId="{1076C32D-01B6-415C-B2B1-0D7C3D320FDD}" type="presOf" srcId="{83576FF8-0206-43DE-88B2-BA9FCF8EBC0A}" destId="{17170F39-8A4D-4A62-807A-D897DCBC5BD2}" srcOrd="0" destOrd="0" presId="urn:microsoft.com/office/officeart/2018/2/layout/IconLabelDescriptionList"/>
    <dgm:cxn modelId="{2A0E152F-F1E2-4EBE-8629-14C0F9609E5A}" srcId="{3C6B3919-19EC-4476-B106-7025AE046B5B}" destId="{A2B42E45-B309-4CF2-95F5-BA0F9F9534DF}" srcOrd="0" destOrd="0" parTransId="{31FC245A-75E4-4E7F-9D80-62829776B95D}" sibTransId="{FE2466A5-A3DA-4DE2-9021-1AD41FB4247A}"/>
    <dgm:cxn modelId="{D695C438-C5E1-4F86-A816-F6A478E3850B}" srcId="{C3AD5B39-E9A3-42D9-8030-C402CE5BD542}" destId="{83576FF8-0206-43DE-88B2-BA9FCF8EBC0A}" srcOrd="0" destOrd="0" parTransId="{7D2AB0DC-BD08-429D-B827-73C10C28D221}" sibTransId="{F74FEA8A-D69B-4F39-8EEB-8BCCB1D11311}"/>
    <dgm:cxn modelId="{DD1F633E-6CA7-4785-9346-FA8C12022914}" srcId="{3C6B3919-19EC-4476-B106-7025AE046B5B}" destId="{81914061-25CF-44C2-A404-CEB11557106A}" srcOrd="1" destOrd="0" parTransId="{A0078932-0DC7-436B-87D4-5636B7AF2C0C}" sibTransId="{A4EBC8F9-33B3-46BD-BBDB-CCDEB0FA40A3}"/>
    <dgm:cxn modelId="{90ADC560-6B9F-49A8-8979-0884DC5324FD}" type="presOf" srcId="{A2B42E45-B309-4CF2-95F5-BA0F9F9534DF}" destId="{4618C05F-4395-4BAD-9700-8FA416DE4418}" srcOrd="0" destOrd="0" presId="urn:microsoft.com/office/officeart/2018/2/layout/IconLabelDescriptionList"/>
    <dgm:cxn modelId="{366C374A-295C-429E-80CD-1BC7B80711D7}" type="presOf" srcId="{7A4CD2A8-E7C1-4B84-93D2-1D0915D89935}" destId="{36EBD0C8-060B-4C73-86D5-532D00F1147B}" srcOrd="0" destOrd="0" presId="urn:microsoft.com/office/officeart/2018/2/layout/IconLabelDescriptionList"/>
    <dgm:cxn modelId="{2EB7764F-C498-4DF7-879F-FD686F43204A}" type="presOf" srcId="{81914061-25CF-44C2-A404-CEB11557106A}" destId="{4618C05F-4395-4BAD-9700-8FA416DE4418}" srcOrd="0" destOrd="1" presId="urn:microsoft.com/office/officeart/2018/2/layout/IconLabelDescriptionList"/>
    <dgm:cxn modelId="{C520E88B-C638-4587-A3FB-18D14CD0E7BA}" srcId="{7A4CD2A8-E7C1-4B84-93D2-1D0915D89935}" destId="{EFA50CFC-774D-4501-AAEF-6D9E85E313EC}" srcOrd="4" destOrd="0" parTransId="{DABA7F98-EBF0-4939-993F-BE7DA85A26CD}" sibTransId="{E315D01B-9937-4101-8737-5F7BC854BAF5}"/>
    <dgm:cxn modelId="{ECB0468C-A399-4CFB-8F5A-5AA55E9955C4}" type="presOf" srcId="{31D41AA7-FAFB-4C7E-B35E-EC3BE1255403}" destId="{686F428C-9F93-43D9-B278-730F6FECC780}" srcOrd="0" destOrd="0" presId="urn:microsoft.com/office/officeart/2018/2/layout/IconLabelDescriptionList"/>
    <dgm:cxn modelId="{4E2A828C-53A7-457D-BCED-7A49BEBD5128}" srcId="{C3AD5B39-E9A3-42D9-8030-C402CE5BD542}" destId="{84E8C3EC-3F5F-4E21-8FE1-65882A882461}" srcOrd="1" destOrd="0" parTransId="{C93B7A20-3602-4050-A47F-250CDFA24A66}" sibTransId="{7D782CF3-1378-4591-B965-D8CCAC29D1BB}"/>
    <dgm:cxn modelId="{EE1E2895-0C91-4FAB-AD3A-ABC29A3066CA}" type="presOf" srcId="{84E8C3EC-3F5F-4E21-8FE1-65882A882461}" destId="{17170F39-8A4D-4A62-807A-D897DCBC5BD2}" srcOrd="0" destOrd="1" presId="urn:microsoft.com/office/officeart/2018/2/layout/IconLabelDescriptionList"/>
    <dgm:cxn modelId="{B204C2A0-A535-44A8-B232-1D74B29626B5}" srcId="{3C6B3919-19EC-4476-B106-7025AE046B5B}" destId="{2A4477A0-0E5E-403D-99BC-4090B6E0A95A}" srcOrd="2" destOrd="0" parTransId="{958855B4-1025-4CEE-83C1-D0AEDFF51C08}" sibTransId="{E0F14FD1-4753-4D91-BB21-F0866E07CFD0}"/>
    <dgm:cxn modelId="{45764AA9-0C17-49B7-8D77-4B2EB7BD86F5}" srcId="{7A4CD2A8-E7C1-4B84-93D2-1D0915D89935}" destId="{31D41AA7-FAFB-4C7E-B35E-EC3BE1255403}" srcOrd="0" destOrd="0" parTransId="{87766F1D-100B-4CC6-A890-6DB42AF9070E}" sibTransId="{F157D2D7-057F-410E-AE23-F3C908925CFE}"/>
    <dgm:cxn modelId="{84CF63B5-F366-432B-9B6F-69C67C474FA5}" type="presOf" srcId="{2A4477A0-0E5E-403D-99BC-4090B6E0A95A}" destId="{4618C05F-4395-4BAD-9700-8FA416DE4418}" srcOrd="0" destOrd="2" presId="urn:microsoft.com/office/officeart/2018/2/layout/IconLabelDescriptionList"/>
    <dgm:cxn modelId="{66732DF0-D06C-4BF5-82F7-09DDCA6201D6}" type="presOf" srcId="{C3AD5B39-E9A3-42D9-8030-C402CE5BD542}" destId="{0203AA51-33E9-4009-9FBD-98A6C2781FC4}" srcOrd="0" destOrd="0" presId="urn:microsoft.com/office/officeart/2018/2/layout/IconLabelDescriptionList"/>
    <dgm:cxn modelId="{113AA7F0-2210-4B5C-930A-6ABECFD7FC2A}" type="presOf" srcId="{EFA50CFC-774D-4501-AAEF-6D9E85E313EC}" destId="{5A9ABF4B-DFB4-44CE-A970-781A36F942F0}" srcOrd="0" destOrd="0" presId="urn:microsoft.com/office/officeart/2018/2/layout/IconLabelDescriptionList"/>
    <dgm:cxn modelId="{8614FEF5-71D6-4B40-B95B-9D7033561E0E}" type="presOf" srcId="{3C6B3919-19EC-4476-B106-7025AE046B5B}" destId="{D8238E0C-154F-4A66-BA00-710C5BBC3C53}" srcOrd="0" destOrd="0" presId="urn:microsoft.com/office/officeart/2018/2/layout/IconLabelDescriptionList"/>
    <dgm:cxn modelId="{E56A0E88-C972-42B4-9463-A10A4EB4118A}" type="presParOf" srcId="{36EBD0C8-060B-4C73-86D5-532D00F1147B}" destId="{2DA756A2-0497-42CF-BF6F-81AEC44CBFDA}" srcOrd="0" destOrd="0" presId="urn:microsoft.com/office/officeart/2018/2/layout/IconLabelDescriptionList"/>
    <dgm:cxn modelId="{51F2107E-6AA9-43AD-8A94-4D0D23AB4F6E}" type="presParOf" srcId="{2DA756A2-0497-42CF-BF6F-81AEC44CBFDA}" destId="{4B67AE7D-2889-440D-82D2-0F2CC8A5EC49}" srcOrd="0" destOrd="0" presId="urn:microsoft.com/office/officeart/2018/2/layout/IconLabelDescriptionList"/>
    <dgm:cxn modelId="{F18FCE94-6FBD-4774-9B15-7ADAF137BC24}" type="presParOf" srcId="{2DA756A2-0497-42CF-BF6F-81AEC44CBFDA}" destId="{F5113CA2-3D00-4B40-9CAC-BCC4919C47F1}" srcOrd="1" destOrd="0" presId="urn:microsoft.com/office/officeart/2018/2/layout/IconLabelDescriptionList"/>
    <dgm:cxn modelId="{734FA9B4-DAE3-4653-AD6D-31F5722BEC71}" type="presParOf" srcId="{2DA756A2-0497-42CF-BF6F-81AEC44CBFDA}" destId="{686F428C-9F93-43D9-B278-730F6FECC780}" srcOrd="2" destOrd="0" presId="urn:microsoft.com/office/officeart/2018/2/layout/IconLabelDescriptionList"/>
    <dgm:cxn modelId="{612E4B52-E71F-4278-9082-6508EC2C6631}" type="presParOf" srcId="{2DA756A2-0497-42CF-BF6F-81AEC44CBFDA}" destId="{0113CA40-829D-4DA3-B398-A736990F1430}" srcOrd="3" destOrd="0" presId="urn:microsoft.com/office/officeart/2018/2/layout/IconLabelDescriptionList"/>
    <dgm:cxn modelId="{6EC7112D-05F0-4669-9297-897BFD3FE516}" type="presParOf" srcId="{2DA756A2-0497-42CF-BF6F-81AEC44CBFDA}" destId="{CA0BBE9F-8F7B-4F9E-A126-0C993BA6BB12}" srcOrd="4" destOrd="0" presId="urn:microsoft.com/office/officeart/2018/2/layout/IconLabelDescriptionList"/>
    <dgm:cxn modelId="{ED8E78FB-053A-4023-948F-564F5A7E2C78}" type="presParOf" srcId="{36EBD0C8-060B-4C73-86D5-532D00F1147B}" destId="{41632230-BAFA-45AA-B4D8-ABA5E3F1B9E5}" srcOrd="1" destOrd="0" presId="urn:microsoft.com/office/officeart/2018/2/layout/IconLabelDescriptionList"/>
    <dgm:cxn modelId="{2B145B9A-D23D-468D-A412-D053A3250010}" type="presParOf" srcId="{36EBD0C8-060B-4C73-86D5-532D00F1147B}" destId="{951EBA53-E767-43F2-A98D-693111235632}" srcOrd="2" destOrd="0" presId="urn:microsoft.com/office/officeart/2018/2/layout/IconLabelDescriptionList"/>
    <dgm:cxn modelId="{EE8505FA-A5CB-4309-B725-3FA90188F97C}" type="presParOf" srcId="{951EBA53-E767-43F2-A98D-693111235632}" destId="{B6EC2EE1-03B5-4E23-9C3A-BD03BCAA5DD0}" srcOrd="0" destOrd="0" presId="urn:microsoft.com/office/officeart/2018/2/layout/IconLabelDescriptionList"/>
    <dgm:cxn modelId="{7543460A-A5EA-4E2B-A4CE-DD0AC903F1AE}" type="presParOf" srcId="{951EBA53-E767-43F2-A98D-693111235632}" destId="{2E9915C7-A9E7-40CF-9D8C-ACE3AC05208C}" srcOrd="1" destOrd="0" presId="urn:microsoft.com/office/officeart/2018/2/layout/IconLabelDescriptionList"/>
    <dgm:cxn modelId="{228C955B-BAC8-46BD-AFEB-0E9DF14A1291}" type="presParOf" srcId="{951EBA53-E767-43F2-A98D-693111235632}" destId="{B6511E19-D7E4-4779-8E84-DBE7AAC9C045}" srcOrd="2" destOrd="0" presId="urn:microsoft.com/office/officeart/2018/2/layout/IconLabelDescriptionList"/>
    <dgm:cxn modelId="{E17FC7DF-0C7B-41A7-B68C-B7CEC26A531E}" type="presParOf" srcId="{951EBA53-E767-43F2-A98D-693111235632}" destId="{FC9925A6-E39B-48C5-8E2D-6406E12C21CA}" srcOrd="3" destOrd="0" presId="urn:microsoft.com/office/officeart/2018/2/layout/IconLabelDescriptionList"/>
    <dgm:cxn modelId="{D40C8A0F-D290-47AD-9679-8CB50066D589}" type="presParOf" srcId="{951EBA53-E767-43F2-A98D-693111235632}" destId="{72C9AE26-CBAD-4F77-A8D2-4028E7403D28}" srcOrd="4" destOrd="0" presId="urn:microsoft.com/office/officeart/2018/2/layout/IconLabelDescriptionList"/>
    <dgm:cxn modelId="{0C794809-C109-46FB-A1AB-2BB2713D3A18}" type="presParOf" srcId="{36EBD0C8-060B-4C73-86D5-532D00F1147B}" destId="{54D04908-D646-48D6-9019-77D6C2645698}" srcOrd="3" destOrd="0" presId="urn:microsoft.com/office/officeart/2018/2/layout/IconLabelDescriptionList"/>
    <dgm:cxn modelId="{8F449670-E975-4692-9584-02B18CDD4AFD}" type="presParOf" srcId="{36EBD0C8-060B-4C73-86D5-532D00F1147B}" destId="{DB748C20-D6FD-4EEA-953A-7485DC2E3ACA}" srcOrd="4" destOrd="0" presId="urn:microsoft.com/office/officeart/2018/2/layout/IconLabelDescriptionList"/>
    <dgm:cxn modelId="{0A4CE74A-58BB-4F91-8218-B974508A17D7}" type="presParOf" srcId="{DB748C20-D6FD-4EEA-953A-7485DC2E3ACA}" destId="{6EB3972A-19E6-4EF0-A2B4-742026CB8B04}" srcOrd="0" destOrd="0" presId="urn:microsoft.com/office/officeart/2018/2/layout/IconLabelDescriptionList"/>
    <dgm:cxn modelId="{44BD33AD-A8ED-46AE-8E85-017EEEE9DFE8}" type="presParOf" srcId="{DB748C20-D6FD-4EEA-953A-7485DC2E3ACA}" destId="{5DB7A97A-101F-44B1-8741-29E65655BC9E}" srcOrd="1" destOrd="0" presId="urn:microsoft.com/office/officeart/2018/2/layout/IconLabelDescriptionList"/>
    <dgm:cxn modelId="{CB75D7BB-E36E-47C2-84D4-359E2E0F6F1C}" type="presParOf" srcId="{DB748C20-D6FD-4EEA-953A-7485DC2E3ACA}" destId="{D8238E0C-154F-4A66-BA00-710C5BBC3C53}" srcOrd="2" destOrd="0" presId="urn:microsoft.com/office/officeart/2018/2/layout/IconLabelDescriptionList"/>
    <dgm:cxn modelId="{CC27135A-17CD-4464-A0E4-24F7E99B5CDA}" type="presParOf" srcId="{DB748C20-D6FD-4EEA-953A-7485DC2E3ACA}" destId="{E29F15A8-FC15-4D0E-8EF2-C072A579D365}" srcOrd="3" destOrd="0" presId="urn:microsoft.com/office/officeart/2018/2/layout/IconLabelDescriptionList"/>
    <dgm:cxn modelId="{48B37635-5056-42E2-8AE3-B0299D2C612E}" type="presParOf" srcId="{DB748C20-D6FD-4EEA-953A-7485DC2E3ACA}" destId="{4618C05F-4395-4BAD-9700-8FA416DE4418}" srcOrd="4" destOrd="0" presId="urn:microsoft.com/office/officeart/2018/2/layout/IconLabelDescriptionList"/>
    <dgm:cxn modelId="{9D661ABE-D5F6-4CDF-82DA-821C991FC5E6}" type="presParOf" srcId="{36EBD0C8-060B-4C73-86D5-532D00F1147B}" destId="{604D39FC-7E0D-4802-A971-CD37AE021CAF}" srcOrd="5" destOrd="0" presId="urn:microsoft.com/office/officeart/2018/2/layout/IconLabelDescriptionList"/>
    <dgm:cxn modelId="{9AEB36EA-67FB-4CE6-AA99-A2B61E8F06C3}" type="presParOf" srcId="{36EBD0C8-060B-4C73-86D5-532D00F1147B}" destId="{BBB2384B-7CA9-4DA4-B155-5D59537115CD}" srcOrd="6" destOrd="0" presId="urn:microsoft.com/office/officeart/2018/2/layout/IconLabelDescriptionList"/>
    <dgm:cxn modelId="{CAD38920-0E3C-4B06-9BD8-6B7C93FB27E0}" type="presParOf" srcId="{BBB2384B-7CA9-4DA4-B155-5D59537115CD}" destId="{5B41BBE7-F036-49F1-A31D-C364019CB65D}" srcOrd="0" destOrd="0" presId="urn:microsoft.com/office/officeart/2018/2/layout/IconLabelDescriptionList"/>
    <dgm:cxn modelId="{63A197DE-A53D-4C52-BF8E-51EBCEDC7656}" type="presParOf" srcId="{BBB2384B-7CA9-4DA4-B155-5D59537115CD}" destId="{F017F1E6-548F-4CC2-B109-5612C27C1D3B}" srcOrd="1" destOrd="0" presId="urn:microsoft.com/office/officeart/2018/2/layout/IconLabelDescriptionList"/>
    <dgm:cxn modelId="{474C0A3D-FF2D-4E5A-B7C4-633C91F1CDF1}" type="presParOf" srcId="{BBB2384B-7CA9-4DA4-B155-5D59537115CD}" destId="{0203AA51-33E9-4009-9FBD-98A6C2781FC4}" srcOrd="2" destOrd="0" presId="urn:microsoft.com/office/officeart/2018/2/layout/IconLabelDescriptionList"/>
    <dgm:cxn modelId="{EB38EC46-653C-4A2E-BE06-B31A1F8D25C2}" type="presParOf" srcId="{BBB2384B-7CA9-4DA4-B155-5D59537115CD}" destId="{FA6B27A8-8857-4FA7-9A50-8F4603E64DA0}" srcOrd="3" destOrd="0" presId="urn:microsoft.com/office/officeart/2018/2/layout/IconLabelDescriptionList"/>
    <dgm:cxn modelId="{AA2B3715-737E-4CB3-837C-7A1446938EAB}" type="presParOf" srcId="{BBB2384B-7CA9-4DA4-B155-5D59537115CD}" destId="{17170F39-8A4D-4A62-807A-D897DCBC5BD2}" srcOrd="4" destOrd="0" presId="urn:microsoft.com/office/officeart/2018/2/layout/IconLabelDescriptionList"/>
    <dgm:cxn modelId="{1015EAF6-7134-4BB2-9C56-2A466A9C383E}" type="presParOf" srcId="{36EBD0C8-060B-4C73-86D5-532D00F1147B}" destId="{64C10D60-A6E7-488B-9FDD-977AB0E06A46}" srcOrd="7" destOrd="0" presId="urn:microsoft.com/office/officeart/2018/2/layout/IconLabelDescriptionList"/>
    <dgm:cxn modelId="{BFA03E65-8A5A-41BB-851C-A6C298797C21}" type="presParOf" srcId="{36EBD0C8-060B-4C73-86D5-532D00F1147B}" destId="{CEB071FE-0C82-4D08-8630-B8DA5FA246E4}" srcOrd="8" destOrd="0" presId="urn:microsoft.com/office/officeart/2018/2/layout/IconLabelDescriptionList"/>
    <dgm:cxn modelId="{1B8765F6-A43F-4B7F-8BB3-73D8F0A1DC07}" type="presParOf" srcId="{CEB071FE-0C82-4D08-8630-B8DA5FA246E4}" destId="{B8F648BE-3E2A-45DD-B69B-D817D7EE63FA}" srcOrd="0" destOrd="0" presId="urn:microsoft.com/office/officeart/2018/2/layout/IconLabelDescriptionList"/>
    <dgm:cxn modelId="{C6B84039-9CAA-48DD-BA67-A1B8AD781874}" type="presParOf" srcId="{CEB071FE-0C82-4D08-8630-B8DA5FA246E4}" destId="{528CDC12-CB5F-4D83-9F87-BF7E533B98CF}" srcOrd="1" destOrd="0" presId="urn:microsoft.com/office/officeart/2018/2/layout/IconLabelDescriptionList"/>
    <dgm:cxn modelId="{04F1F363-C6D1-4332-9B12-CE8EE6633C7B}" type="presParOf" srcId="{CEB071FE-0C82-4D08-8630-B8DA5FA246E4}" destId="{5A9ABF4B-DFB4-44CE-A970-781A36F942F0}" srcOrd="2" destOrd="0" presId="urn:microsoft.com/office/officeart/2018/2/layout/IconLabelDescriptionList"/>
    <dgm:cxn modelId="{7DEDA34C-AC74-42BD-A32E-E382361964E3}" type="presParOf" srcId="{CEB071FE-0C82-4D08-8630-B8DA5FA246E4}" destId="{5C426660-3E5B-4805-9B0F-CBB435BBC47D}" srcOrd="3" destOrd="0" presId="urn:microsoft.com/office/officeart/2018/2/layout/IconLabelDescriptionList"/>
    <dgm:cxn modelId="{B224991F-9451-4867-A876-291BE74E10E9}" type="presParOf" srcId="{CEB071FE-0C82-4D08-8630-B8DA5FA246E4}" destId="{6CBF1290-2D91-44AF-84F6-D59914914FF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986CD-EEDC-4468-8EFE-4FD41604D9C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700774-B6F9-4D9A-ADBE-5608F9470CD9}">
      <dgm:prSet custT="1"/>
      <dgm:spPr/>
      <dgm:t>
        <a:bodyPr/>
        <a:lstStyle/>
        <a:p>
          <a:pPr algn="l"/>
          <a:r>
            <a:rPr lang="en-ZA" sz="1400" dirty="0"/>
            <a:t>Customers Can View And Manage Their Orders</a:t>
          </a:r>
          <a:endParaRPr lang="en-US" sz="1400" dirty="0"/>
        </a:p>
      </dgm:t>
    </dgm:pt>
    <dgm:pt modelId="{A715F98F-E07D-4B7E-9605-4522632E2108}" type="parTrans" cxnId="{C8874645-7CCD-4D9E-81F4-B98B0623AB4B}">
      <dgm:prSet/>
      <dgm:spPr/>
      <dgm:t>
        <a:bodyPr/>
        <a:lstStyle/>
        <a:p>
          <a:endParaRPr lang="en-US" sz="2400"/>
        </a:p>
      </dgm:t>
    </dgm:pt>
    <dgm:pt modelId="{1F5D6FB2-DCA5-4C5F-8BFB-872324F0F76D}" type="sibTrans" cxnId="{C8874645-7CCD-4D9E-81F4-B98B0623AB4B}">
      <dgm:prSet phldrT="1" phldr="0" custT="1"/>
      <dgm:spPr/>
      <dgm:t>
        <a:bodyPr/>
        <a:lstStyle/>
        <a:p>
          <a:r>
            <a:rPr lang="en-US" sz="3600"/>
            <a:t>1</a:t>
          </a:r>
        </a:p>
      </dgm:t>
    </dgm:pt>
    <dgm:pt modelId="{4DA7EBF1-C1FA-44D0-8932-6D850E76DB35}">
      <dgm:prSet custT="1"/>
      <dgm:spPr/>
      <dgm:t>
        <a:bodyPr/>
        <a:lstStyle/>
        <a:p>
          <a:pPr algn="l"/>
          <a:r>
            <a:rPr lang="en-ZA" sz="1400" dirty="0"/>
            <a:t>Customers Can Create And Manage Their Wishlist</a:t>
          </a:r>
          <a:endParaRPr lang="en-US" sz="1400" dirty="0"/>
        </a:p>
      </dgm:t>
    </dgm:pt>
    <dgm:pt modelId="{E3FE3AC6-E89B-4CBC-BAE3-E7AD820F6BF8}" type="parTrans" cxnId="{D3F76907-4433-41F8-B6EA-EAD1979972C7}">
      <dgm:prSet/>
      <dgm:spPr/>
      <dgm:t>
        <a:bodyPr/>
        <a:lstStyle/>
        <a:p>
          <a:endParaRPr lang="en-US" sz="2400"/>
        </a:p>
      </dgm:t>
    </dgm:pt>
    <dgm:pt modelId="{60E951A9-A63B-4863-8A69-993EE5A74892}" type="sibTrans" cxnId="{D3F76907-4433-41F8-B6EA-EAD1979972C7}">
      <dgm:prSet phldrT="2" phldr="0" custT="1"/>
      <dgm:spPr/>
      <dgm:t>
        <a:bodyPr/>
        <a:lstStyle/>
        <a:p>
          <a:r>
            <a:rPr lang="en-US" sz="3600"/>
            <a:t>2</a:t>
          </a:r>
        </a:p>
      </dgm:t>
    </dgm:pt>
    <dgm:pt modelId="{E114930F-A186-4565-AEFD-B130D574142E}">
      <dgm:prSet custT="1"/>
      <dgm:spPr/>
      <dgm:t>
        <a:bodyPr/>
        <a:lstStyle/>
        <a:p>
          <a:r>
            <a:rPr lang="en-ZA" sz="1400"/>
            <a:t>Admins Can Manage Orders</a:t>
          </a:r>
          <a:endParaRPr lang="en-US" sz="1400"/>
        </a:p>
      </dgm:t>
    </dgm:pt>
    <dgm:pt modelId="{F8A6EF1A-0CA7-45E0-8106-CFDA7C988094}" type="parTrans" cxnId="{42AFBA79-42B1-4B70-9E23-897BE6558094}">
      <dgm:prSet/>
      <dgm:spPr/>
      <dgm:t>
        <a:bodyPr/>
        <a:lstStyle/>
        <a:p>
          <a:endParaRPr lang="en-US" sz="2400"/>
        </a:p>
      </dgm:t>
    </dgm:pt>
    <dgm:pt modelId="{0F152879-E8D8-4E25-AE49-A96425E2AD7E}" type="sibTrans" cxnId="{42AFBA79-42B1-4B70-9E23-897BE6558094}">
      <dgm:prSet phldrT="3" phldr="0" custT="1"/>
      <dgm:spPr/>
      <dgm:t>
        <a:bodyPr/>
        <a:lstStyle/>
        <a:p>
          <a:r>
            <a:rPr lang="en-US" sz="3600"/>
            <a:t>3</a:t>
          </a:r>
        </a:p>
      </dgm:t>
    </dgm:pt>
    <dgm:pt modelId="{ADFDF0AC-FDDA-4F54-A9C4-B0CB5C855CBA}">
      <dgm:prSet custT="1"/>
      <dgm:spPr/>
      <dgm:t>
        <a:bodyPr/>
        <a:lstStyle/>
        <a:p>
          <a:r>
            <a:rPr lang="en-ZA" sz="1400"/>
            <a:t>Admins Can Manage Customer Accounts</a:t>
          </a:r>
          <a:endParaRPr lang="en-US" sz="1400"/>
        </a:p>
      </dgm:t>
    </dgm:pt>
    <dgm:pt modelId="{7B0E7266-29B5-4955-8608-9D3EB2A46B37}" type="parTrans" cxnId="{EB21C418-6CE9-46AD-93A7-B3DFD9210355}">
      <dgm:prSet/>
      <dgm:spPr/>
      <dgm:t>
        <a:bodyPr/>
        <a:lstStyle/>
        <a:p>
          <a:endParaRPr lang="en-US" sz="2400"/>
        </a:p>
      </dgm:t>
    </dgm:pt>
    <dgm:pt modelId="{BBEBE29B-AA38-4DD0-AD34-E2408D9E58F8}" type="sibTrans" cxnId="{EB21C418-6CE9-46AD-93A7-B3DFD9210355}">
      <dgm:prSet phldrT="4" phldr="0" custT="1"/>
      <dgm:spPr/>
      <dgm:t>
        <a:bodyPr/>
        <a:lstStyle/>
        <a:p>
          <a:r>
            <a:rPr lang="en-US" sz="3600"/>
            <a:t>4</a:t>
          </a:r>
        </a:p>
      </dgm:t>
    </dgm:pt>
    <dgm:pt modelId="{939A4D82-31C9-450A-80D9-4EB2C3179B67}">
      <dgm:prSet custT="1"/>
      <dgm:spPr/>
      <dgm:t>
        <a:bodyPr/>
        <a:lstStyle/>
        <a:p>
          <a:r>
            <a:rPr lang="en-ZA" sz="1400"/>
            <a:t>Admins Will Have Their Own Dashboard</a:t>
          </a:r>
          <a:endParaRPr lang="en-US" sz="1400"/>
        </a:p>
      </dgm:t>
    </dgm:pt>
    <dgm:pt modelId="{5143D93A-4B56-4777-A1C2-701F07E01742}" type="parTrans" cxnId="{E0587925-A940-4B39-BE58-E83C53DBC57D}">
      <dgm:prSet/>
      <dgm:spPr/>
      <dgm:t>
        <a:bodyPr/>
        <a:lstStyle/>
        <a:p>
          <a:endParaRPr lang="en-US" sz="2400"/>
        </a:p>
      </dgm:t>
    </dgm:pt>
    <dgm:pt modelId="{618AB31E-9FA0-4A39-9CFE-6E636B210C18}" type="sibTrans" cxnId="{E0587925-A940-4B39-BE58-E83C53DBC57D}">
      <dgm:prSet phldrT="5" phldr="0" custT="1"/>
      <dgm:spPr/>
      <dgm:t>
        <a:bodyPr/>
        <a:lstStyle/>
        <a:p>
          <a:r>
            <a:rPr lang="en-US" sz="3600"/>
            <a:t>5</a:t>
          </a:r>
        </a:p>
      </dgm:t>
    </dgm:pt>
    <dgm:pt modelId="{63F95793-6CC1-4C57-A4BF-A687C968C3DA}">
      <dgm:prSet custT="1"/>
      <dgm:spPr/>
      <dgm:t>
        <a:bodyPr/>
        <a:lstStyle/>
        <a:p>
          <a:r>
            <a:rPr lang="en-ZA" sz="1400" dirty="0"/>
            <a:t>Customers And Admins Will Have The Ability To Search For Products Or Blog Posts</a:t>
          </a:r>
          <a:endParaRPr lang="en-US" sz="1400" dirty="0"/>
        </a:p>
      </dgm:t>
    </dgm:pt>
    <dgm:pt modelId="{C7E4D449-C1C6-4BCA-AC2D-188F7573352E}" type="parTrans" cxnId="{04734C84-1D8D-481C-B0E2-A3A1538FCAA8}">
      <dgm:prSet/>
      <dgm:spPr/>
      <dgm:t>
        <a:bodyPr/>
        <a:lstStyle/>
        <a:p>
          <a:endParaRPr lang="en-US" sz="2400"/>
        </a:p>
      </dgm:t>
    </dgm:pt>
    <dgm:pt modelId="{9369CF49-0A1C-4ACA-967D-4D93A0B624BC}" type="sibTrans" cxnId="{04734C84-1D8D-481C-B0E2-A3A1538FCAA8}">
      <dgm:prSet phldrT="6" phldr="0" custT="1"/>
      <dgm:spPr/>
      <dgm:t>
        <a:bodyPr/>
        <a:lstStyle/>
        <a:p>
          <a:r>
            <a:rPr lang="en-US" sz="3600"/>
            <a:t>6</a:t>
          </a:r>
        </a:p>
      </dgm:t>
    </dgm:pt>
    <dgm:pt modelId="{9143B70A-CA2D-453F-B52B-491F2CF2E27E}" type="pres">
      <dgm:prSet presAssocID="{79D986CD-EEDC-4468-8EFE-4FD41604D9CE}" presName="Name0" presStyleCnt="0">
        <dgm:presLayoutVars>
          <dgm:animLvl val="lvl"/>
          <dgm:resizeHandles val="exact"/>
        </dgm:presLayoutVars>
      </dgm:prSet>
      <dgm:spPr/>
    </dgm:pt>
    <dgm:pt modelId="{D76957F2-A25A-452D-85A9-CF7C26835B5F}" type="pres">
      <dgm:prSet presAssocID="{7A700774-B6F9-4D9A-ADBE-5608F9470CD9}" presName="compositeNode" presStyleCnt="0">
        <dgm:presLayoutVars>
          <dgm:bulletEnabled val="1"/>
        </dgm:presLayoutVars>
      </dgm:prSet>
      <dgm:spPr/>
    </dgm:pt>
    <dgm:pt modelId="{01CD4F71-A0F9-4035-A0C5-A2175DC26DAC}" type="pres">
      <dgm:prSet presAssocID="{7A700774-B6F9-4D9A-ADBE-5608F9470CD9}" presName="bgRect" presStyleLbl="bgAccFollowNode1" presStyleIdx="0" presStyleCnt="6"/>
      <dgm:spPr/>
    </dgm:pt>
    <dgm:pt modelId="{B13A545B-B888-4D1E-8DA6-67E2BF60659B}" type="pres">
      <dgm:prSet presAssocID="{1F5D6FB2-DCA5-4C5F-8BFB-872324F0F76D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BCCD0334-BB82-4283-9641-88BE4F3A10E9}" type="pres">
      <dgm:prSet presAssocID="{7A700774-B6F9-4D9A-ADBE-5608F9470CD9}" presName="bottomLine" presStyleLbl="alignNode1" presStyleIdx="1" presStyleCnt="12">
        <dgm:presLayoutVars/>
      </dgm:prSet>
      <dgm:spPr/>
    </dgm:pt>
    <dgm:pt modelId="{6CE5D360-6F93-418A-AEE5-B00595FB0732}" type="pres">
      <dgm:prSet presAssocID="{7A700774-B6F9-4D9A-ADBE-5608F9470CD9}" presName="nodeText" presStyleLbl="bgAccFollowNode1" presStyleIdx="0" presStyleCnt="6">
        <dgm:presLayoutVars>
          <dgm:bulletEnabled val="1"/>
        </dgm:presLayoutVars>
      </dgm:prSet>
      <dgm:spPr/>
    </dgm:pt>
    <dgm:pt modelId="{81FA6449-1963-48D7-8118-4C21FA471FFB}" type="pres">
      <dgm:prSet presAssocID="{1F5D6FB2-DCA5-4C5F-8BFB-872324F0F76D}" presName="sibTrans" presStyleCnt="0"/>
      <dgm:spPr/>
    </dgm:pt>
    <dgm:pt modelId="{2487EC92-59A7-47D1-AEE1-EF768DD8EC63}" type="pres">
      <dgm:prSet presAssocID="{4DA7EBF1-C1FA-44D0-8932-6D850E76DB35}" presName="compositeNode" presStyleCnt="0">
        <dgm:presLayoutVars>
          <dgm:bulletEnabled val="1"/>
        </dgm:presLayoutVars>
      </dgm:prSet>
      <dgm:spPr/>
    </dgm:pt>
    <dgm:pt modelId="{F56BCB1F-46D2-43FE-9138-0A9D525527E6}" type="pres">
      <dgm:prSet presAssocID="{4DA7EBF1-C1FA-44D0-8932-6D850E76DB35}" presName="bgRect" presStyleLbl="bgAccFollowNode1" presStyleIdx="1" presStyleCnt="6"/>
      <dgm:spPr/>
    </dgm:pt>
    <dgm:pt modelId="{3DD529BB-B020-4A21-9F65-E4C44AF3CEEA}" type="pres">
      <dgm:prSet presAssocID="{60E951A9-A63B-4863-8A69-993EE5A74892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76599B1E-9000-480E-88CF-334E56BDBB71}" type="pres">
      <dgm:prSet presAssocID="{4DA7EBF1-C1FA-44D0-8932-6D850E76DB35}" presName="bottomLine" presStyleLbl="alignNode1" presStyleIdx="3" presStyleCnt="12">
        <dgm:presLayoutVars/>
      </dgm:prSet>
      <dgm:spPr/>
    </dgm:pt>
    <dgm:pt modelId="{0A4FC682-9159-44FF-9D15-9C05589DD806}" type="pres">
      <dgm:prSet presAssocID="{4DA7EBF1-C1FA-44D0-8932-6D850E76DB35}" presName="nodeText" presStyleLbl="bgAccFollowNode1" presStyleIdx="1" presStyleCnt="6">
        <dgm:presLayoutVars>
          <dgm:bulletEnabled val="1"/>
        </dgm:presLayoutVars>
      </dgm:prSet>
      <dgm:spPr/>
    </dgm:pt>
    <dgm:pt modelId="{E90F51DA-482E-4FC1-9D54-9EBD68173EE4}" type="pres">
      <dgm:prSet presAssocID="{60E951A9-A63B-4863-8A69-993EE5A74892}" presName="sibTrans" presStyleCnt="0"/>
      <dgm:spPr/>
    </dgm:pt>
    <dgm:pt modelId="{5A080CDF-9C1C-4573-9377-2994B52885BC}" type="pres">
      <dgm:prSet presAssocID="{E114930F-A186-4565-AEFD-B130D574142E}" presName="compositeNode" presStyleCnt="0">
        <dgm:presLayoutVars>
          <dgm:bulletEnabled val="1"/>
        </dgm:presLayoutVars>
      </dgm:prSet>
      <dgm:spPr/>
    </dgm:pt>
    <dgm:pt modelId="{66008C4F-A52F-4AD5-B588-6AA97EAFC1C6}" type="pres">
      <dgm:prSet presAssocID="{E114930F-A186-4565-AEFD-B130D574142E}" presName="bgRect" presStyleLbl="bgAccFollowNode1" presStyleIdx="2" presStyleCnt="6"/>
      <dgm:spPr/>
    </dgm:pt>
    <dgm:pt modelId="{7DB77FA4-29D8-4BA7-BCA7-C6878EC07FFE}" type="pres">
      <dgm:prSet presAssocID="{0F152879-E8D8-4E25-AE49-A96425E2AD7E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35A31062-1B3D-40BF-93DC-AEE459715451}" type="pres">
      <dgm:prSet presAssocID="{E114930F-A186-4565-AEFD-B130D574142E}" presName="bottomLine" presStyleLbl="alignNode1" presStyleIdx="5" presStyleCnt="12">
        <dgm:presLayoutVars/>
      </dgm:prSet>
      <dgm:spPr/>
    </dgm:pt>
    <dgm:pt modelId="{1C7ED57F-3111-4E43-A415-543CE70CB5CB}" type="pres">
      <dgm:prSet presAssocID="{E114930F-A186-4565-AEFD-B130D574142E}" presName="nodeText" presStyleLbl="bgAccFollowNode1" presStyleIdx="2" presStyleCnt="6">
        <dgm:presLayoutVars>
          <dgm:bulletEnabled val="1"/>
        </dgm:presLayoutVars>
      </dgm:prSet>
      <dgm:spPr/>
    </dgm:pt>
    <dgm:pt modelId="{8D7E42C3-B107-4BE6-B1D7-140EDCFE8635}" type="pres">
      <dgm:prSet presAssocID="{0F152879-E8D8-4E25-AE49-A96425E2AD7E}" presName="sibTrans" presStyleCnt="0"/>
      <dgm:spPr/>
    </dgm:pt>
    <dgm:pt modelId="{0452A4A2-734E-44E6-B8B8-1DFA78B89729}" type="pres">
      <dgm:prSet presAssocID="{ADFDF0AC-FDDA-4F54-A9C4-B0CB5C855CBA}" presName="compositeNode" presStyleCnt="0">
        <dgm:presLayoutVars>
          <dgm:bulletEnabled val="1"/>
        </dgm:presLayoutVars>
      </dgm:prSet>
      <dgm:spPr/>
    </dgm:pt>
    <dgm:pt modelId="{4D4DF557-101E-430A-91DA-4D1AA560F336}" type="pres">
      <dgm:prSet presAssocID="{ADFDF0AC-FDDA-4F54-A9C4-B0CB5C855CBA}" presName="bgRect" presStyleLbl="bgAccFollowNode1" presStyleIdx="3" presStyleCnt="6"/>
      <dgm:spPr/>
    </dgm:pt>
    <dgm:pt modelId="{7EBDC370-E886-4D36-B070-4ED5CC436AD5}" type="pres">
      <dgm:prSet presAssocID="{BBEBE29B-AA38-4DD0-AD34-E2408D9E58F8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EDF8D853-CDAB-4B3C-A987-CF6F8928A615}" type="pres">
      <dgm:prSet presAssocID="{ADFDF0AC-FDDA-4F54-A9C4-B0CB5C855CBA}" presName="bottomLine" presStyleLbl="alignNode1" presStyleIdx="7" presStyleCnt="12">
        <dgm:presLayoutVars/>
      </dgm:prSet>
      <dgm:spPr/>
    </dgm:pt>
    <dgm:pt modelId="{CB7126AC-16E7-440D-A309-ECA416C09D4A}" type="pres">
      <dgm:prSet presAssocID="{ADFDF0AC-FDDA-4F54-A9C4-B0CB5C855CBA}" presName="nodeText" presStyleLbl="bgAccFollowNode1" presStyleIdx="3" presStyleCnt="6">
        <dgm:presLayoutVars>
          <dgm:bulletEnabled val="1"/>
        </dgm:presLayoutVars>
      </dgm:prSet>
      <dgm:spPr/>
    </dgm:pt>
    <dgm:pt modelId="{4B35E723-CC5A-48AA-98B8-DE56A7C0F57A}" type="pres">
      <dgm:prSet presAssocID="{BBEBE29B-AA38-4DD0-AD34-E2408D9E58F8}" presName="sibTrans" presStyleCnt="0"/>
      <dgm:spPr/>
    </dgm:pt>
    <dgm:pt modelId="{A028E18F-82BC-4F19-898C-5C9A894B4877}" type="pres">
      <dgm:prSet presAssocID="{939A4D82-31C9-450A-80D9-4EB2C3179B67}" presName="compositeNode" presStyleCnt="0">
        <dgm:presLayoutVars>
          <dgm:bulletEnabled val="1"/>
        </dgm:presLayoutVars>
      </dgm:prSet>
      <dgm:spPr/>
    </dgm:pt>
    <dgm:pt modelId="{5DC2A71E-CC85-4741-99CC-6DF41AFF0743}" type="pres">
      <dgm:prSet presAssocID="{939A4D82-31C9-450A-80D9-4EB2C3179B67}" presName="bgRect" presStyleLbl="bgAccFollowNode1" presStyleIdx="4" presStyleCnt="6"/>
      <dgm:spPr/>
    </dgm:pt>
    <dgm:pt modelId="{0EB7CBB9-C3C8-46BA-99CE-64E9E5073F6B}" type="pres">
      <dgm:prSet presAssocID="{618AB31E-9FA0-4A39-9CFE-6E636B210C18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B7E30292-B46A-42A7-B524-BE1D02183BA7}" type="pres">
      <dgm:prSet presAssocID="{939A4D82-31C9-450A-80D9-4EB2C3179B67}" presName="bottomLine" presStyleLbl="alignNode1" presStyleIdx="9" presStyleCnt="12">
        <dgm:presLayoutVars/>
      </dgm:prSet>
      <dgm:spPr/>
    </dgm:pt>
    <dgm:pt modelId="{4066737B-4A29-4690-921D-5785D277512A}" type="pres">
      <dgm:prSet presAssocID="{939A4D82-31C9-450A-80D9-4EB2C3179B67}" presName="nodeText" presStyleLbl="bgAccFollowNode1" presStyleIdx="4" presStyleCnt="6">
        <dgm:presLayoutVars>
          <dgm:bulletEnabled val="1"/>
        </dgm:presLayoutVars>
      </dgm:prSet>
      <dgm:spPr/>
    </dgm:pt>
    <dgm:pt modelId="{8C48B733-FEF8-4925-9216-E4290F6065C9}" type="pres">
      <dgm:prSet presAssocID="{618AB31E-9FA0-4A39-9CFE-6E636B210C18}" presName="sibTrans" presStyleCnt="0"/>
      <dgm:spPr/>
    </dgm:pt>
    <dgm:pt modelId="{63E7DB98-46DD-4CC6-A3A2-82F819B7DB1D}" type="pres">
      <dgm:prSet presAssocID="{63F95793-6CC1-4C57-A4BF-A687C968C3DA}" presName="compositeNode" presStyleCnt="0">
        <dgm:presLayoutVars>
          <dgm:bulletEnabled val="1"/>
        </dgm:presLayoutVars>
      </dgm:prSet>
      <dgm:spPr/>
    </dgm:pt>
    <dgm:pt modelId="{6377930C-E75F-44CE-A320-DD4970D77D2B}" type="pres">
      <dgm:prSet presAssocID="{63F95793-6CC1-4C57-A4BF-A687C968C3DA}" presName="bgRect" presStyleLbl="bgAccFollowNode1" presStyleIdx="5" presStyleCnt="6"/>
      <dgm:spPr/>
    </dgm:pt>
    <dgm:pt modelId="{1DDC2EA1-9E7D-40CC-A87E-9A9E7DFC2EB2}" type="pres">
      <dgm:prSet presAssocID="{9369CF49-0A1C-4ACA-967D-4D93A0B624BC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58681B3-3C22-4B41-8F55-A9343C989FC8}" type="pres">
      <dgm:prSet presAssocID="{63F95793-6CC1-4C57-A4BF-A687C968C3DA}" presName="bottomLine" presStyleLbl="alignNode1" presStyleIdx="11" presStyleCnt="12">
        <dgm:presLayoutVars/>
      </dgm:prSet>
      <dgm:spPr/>
    </dgm:pt>
    <dgm:pt modelId="{00AA1F5B-A1F6-4D73-A7A2-6FD061497192}" type="pres">
      <dgm:prSet presAssocID="{63F95793-6CC1-4C57-A4BF-A687C968C3DA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C94CE705-66A6-465A-B8ED-56D2A45F6B8A}" type="presOf" srcId="{939A4D82-31C9-450A-80D9-4EB2C3179B67}" destId="{4066737B-4A29-4690-921D-5785D277512A}" srcOrd="1" destOrd="0" presId="urn:microsoft.com/office/officeart/2016/7/layout/BasicLinearProcessNumbered"/>
    <dgm:cxn modelId="{D3F76907-4433-41F8-B6EA-EAD1979972C7}" srcId="{79D986CD-EEDC-4468-8EFE-4FD41604D9CE}" destId="{4DA7EBF1-C1FA-44D0-8932-6D850E76DB35}" srcOrd="1" destOrd="0" parTransId="{E3FE3AC6-E89B-4CBC-BAE3-E7AD820F6BF8}" sibTransId="{60E951A9-A63B-4863-8A69-993EE5A74892}"/>
    <dgm:cxn modelId="{EB21C418-6CE9-46AD-93A7-B3DFD9210355}" srcId="{79D986CD-EEDC-4468-8EFE-4FD41604D9CE}" destId="{ADFDF0AC-FDDA-4F54-A9C4-B0CB5C855CBA}" srcOrd="3" destOrd="0" parTransId="{7B0E7266-29B5-4955-8608-9D3EB2A46B37}" sibTransId="{BBEBE29B-AA38-4DD0-AD34-E2408D9E58F8}"/>
    <dgm:cxn modelId="{FABDD418-D4D9-4F2B-B219-9671481FA992}" type="presOf" srcId="{939A4D82-31C9-450A-80D9-4EB2C3179B67}" destId="{5DC2A71E-CC85-4741-99CC-6DF41AFF0743}" srcOrd="0" destOrd="0" presId="urn:microsoft.com/office/officeart/2016/7/layout/BasicLinearProcessNumbered"/>
    <dgm:cxn modelId="{E0587925-A940-4B39-BE58-E83C53DBC57D}" srcId="{79D986CD-EEDC-4468-8EFE-4FD41604D9CE}" destId="{939A4D82-31C9-450A-80D9-4EB2C3179B67}" srcOrd="4" destOrd="0" parTransId="{5143D93A-4B56-4777-A1C2-701F07E01742}" sibTransId="{618AB31E-9FA0-4A39-9CFE-6E636B210C18}"/>
    <dgm:cxn modelId="{F5AB4A36-AE1D-4966-BB3F-7B0696B6F7BA}" type="presOf" srcId="{7A700774-B6F9-4D9A-ADBE-5608F9470CD9}" destId="{6CE5D360-6F93-418A-AEE5-B00595FB0732}" srcOrd="1" destOrd="0" presId="urn:microsoft.com/office/officeart/2016/7/layout/BasicLinearProcessNumbered"/>
    <dgm:cxn modelId="{048DE337-C76F-449D-9646-680F7B87C5E7}" type="presOf" srcId="{ADFDF0AC-FDDA-4F54-A9C4-B0CB5C855CBA}" destId="{CB7126AC-16E7-440D-A309-ECA416C09D4A}" srcOrd="1" destOrd="0" presId="urn:microsoft.com/office/officeart/2016/7/layout/BasicLinearProcessNumbered"/>
    <dgm:cxn modelId="{C8874645-7CCD-4D9E-81F4-B98B0623AB4B}" srcId="{79D986CD-EEDC-4468-8EFE-4FD41604D9CE}" destId="{7A700774-B6F9-4D9A-ADBE-5608F9470CD9}" srcOrd="0" destOrd="0" parTransId="{A715F98F-E07D-4B7E-9605-4522632E2108}" sibTransId="{1F5D6FB2-DCA5-4C5F-8BFB-872324F0F76D}"/>
    <dgm:cxn modelId="{DA8BAA65-1425-4B63-89B6-76F23149640A}" type="presOf" srcId="{E114930F-A186-4565-AEFD-B130D574142E}" destId="{1C7ED57F-3111-4E43-A415-543CE70CB5CB}" srcOrd="1" destOrd="0" presId="urn:microsoft.com/office/officeart/2016/7/layout/BasicLinearProcessNumbered"/>
    <dgm:cxn modelId="{4C232A67-F390-49A2-862E-3D8164A1E5E4}" type="presOf" srcId="{7A700774-B6F9-4D9A-ADBE-5608F9470CD9}" destId="{01CD4F71-A0F9-4035-A0C5-A2175DC26DAC}" srcOrd="0" destOrd="0" presId="urn:microsoft.com/office/officeart/2016/7/layout/BasicLinearProcessNumbered"/>
    <dgm:cxn modelId="{143E0050-01F6-4BC2-94C2-B00242CC9132}" type="presOf" srcId="{4DA7EBF1-C1FA-44D0-8932-6D850E76DB35}" destId="{F56BCB1F-46D2-43FE-9138-0A9D525527E6}" srcOrd="0" destOrd="0" presId="urn:microsoft.com/office/officeart/2016/7/layout/BasicLinearProcessNumbered"/>
    <dgm:cxn modelId="{42AFBA79-42B1-4B70-9E23-897BE6558094}" srcId="{79D986CD-EEDC-4468-8EFE-4FD41604D9CE}" destId="{E114930F-A186-4565-AEFD-B130D574142E}" srcOrd="2" destOrd="0" parTransId="{F8A6EF1A-0CA7-45E0-8106-CFDA7C988094}" sibTransId="{0F152879-E8D8-4E25-AE49-A96425E2AD7E}"/>
    <dgm:cxn modelId="{45A45F7D-9878-444F-9A10-1D30AC3228DF}" type="presOf" srcId="{63F95793-6CC1-4C57-A4BF-A687C968C3DA}" destId="{6377930C-E75F-44CE-A320-DD4970D77D2B}" srcOrd="0" destOrd="0" presId="urn:microsoft.com/office/officeart/2016/7/layout/BasicLinearProcessNumbered"/>
    <dgm:cxn modelId="{588CD07E-9426-4E68-B7BB-FCF4BBD50B52}" type="presOf" srcId="{BBEBE29B-AA38-4DD0-AD34-E2408D9E58F8}" destId="{7EBDC370-E886-4D36-B070-4ED5CC436AD5}" srcOrd="0" destOrd="0" presId="urn:microsoft.com/office/officeart/2016/7/layout/BasicLinearProcessNumbered"/>
    <dgm:cxn modelId="{45B93F81-19FA-4CAE-887D-2A1203AB7FAC}" type="presOf" srcId="{618AB31E-9FA0-4A39-9CFE-6E636B210C18}" destId="{0EB7CBB9-C3C8-46BA-99CE-64E9E5073F6B}" srcOrd="0" destOrd="0" presId="urn:microsoft.com/office/officeart/2016/7/layout/BasicLinearProcessNumbered"/>
    <dgm:cxn modelId="{04734C84-1D8D-481C-B0E2-A3A1538FCAA8}" srcId="{79D986CD-EEDC-4468-8EFE-4FD41604D9CE}" destId="{63F95793-6CC1-4C57-A4BF-A687C968C3DA}" srcOrd="5" destOrd="0" parTransId="{C7E4D449-C1C6-4BCA-AC2D-188F7573352E}" sibTransId="{9369CF49-0A1C-4ACA-967D-4D93A0B624BC}"/>
    <dgm:cxn modelId="{861C5189-713F-448A-8F11-90CEB3373FA3}" type="presOf" srcId="{4DA7EBF1-C1FA-44D0-8932-6D850E76DB35}" destId="{0A4FC682-9159-44FF-9D15-9C05589DD806}" srcOrd="1" destOrd="0" presId="urn:microsoft.com/office/officeart/2016/7/layout/BasicLinearProcessNumbered"/>
    <dgm:cxn modelId="{E4A8D596-E2CD-474A-9C1D-E861D59AA067}" type="presOf" srcId="{79D986CD-EEDC-4468-8EFE-4FD41604D9CE}" destId="{9143B70A-CA2D-453F-B52B-491F2CF2E27E}" srcOrd="0" destOrd="0" presId="urn:microsoft.com/office/officeart/2016/7/layout/BasicLinearProcessNumbered"/>
    <dgm:cxn modelId="{28C66F9A-BCF0-4948-B589-660D7A96CE35}" type="presOf" srcId="{0F152879-E8D8-4E25-AE49-A96425E2AD7E}" destId="{7DB77FA4-29D8-4BA7-BCA7-C6878EC07FFE}" srcOrd="0" destOrd="0" presId="urn:microsoft.com/office/officeart/2016/7/layout/BasicLinearProcessNumbered"/>
    <dgm:cxn modelId="{A1FFF29A-6789-444C-9A33-CB640DEBE06F}" type="presOf" srcId="{9369CF49-0A1C-4ACA-967D-4D93A0B624BC}" destId="{1DDC2EA1-9E7D-40CC-A87E-9A9E7DFC2EB2}" srcOrd="0" destOrd="0" presId="urn:microsoft.com/office/officeart/2016/7/layout/BasicLinearProcessNumbered"/>
    <dgm:cxn modelId="{5206A5A0-92F6-4192-98BB-29B87B8DDD15}" type="presOf" srcId="{63F95793-6CC1-4C57-A4BF-A687C968C3DA}" destId="{00AA1F5B-A1F6-4D73-A7A2-6FD061497192}" srcOrd="1" destOrd="0" presId="urn:microsoft.com/office/officeart/2016/7/layout/BasicLinearProcessNumbered"/>
    <dgm:cxn modelId="{97934BD1-2B62-468E-B6FC-5FD1094100CE}" type="presOf" srcId="{60E951A9-A63B-4863-8A69-993EE5A74892}" destId="{3DD529BB-B020-4A21-9F65-E4C44AF3CEEA}" srcOrd="0" destOrd="0" presId="urn:microsoft.com/office/officeart/2016/7/layout/BasicLinearProcessNumbered"/>
    <dgm:cxn modelId="{10B4AAEA-0A94-4CC1-AC34-69C9BD24F553}" type="presOf" srcId="{ADFDF0AC-FDDA-4F54-A9C4-B0CB5C855CBA}" destId="{4D4DF557-101E-430A-91DA-4D1AA560F336}" srcOrd="0" destOrd="0" presId="urn:microsoft.com/office/officeart/2016/7/layout/BasicLinearProcessNumbered"/>
    <dgm:cxn modelId="{643810EF-BEE5-4AF2-9A24-5BD00F2AF0DC}" type="presOf" srcId="{1F5D6FB2-DCA5-4C5F-8BFB-872324F0F76D}" destId="{B13A545B-B888-4D1E-8DA6-67E2BF60659B}" srcOrd="0" destOrd="0" presId="urn:microsoft.com/office/officeart/2016/7/layout/BasicLinearProcessNumbered"/>
    <dgm:cxn modelId="{CC1A13F3-7D0A-4DB4-B31E-819A5A14BD6C}" type="presOf" srcId="{E114930F-A186-4565-AEFD-B130D574142E}" destId="{66008C4F-A52F-4AD5-B588-6AA97EAFC1C6}" srcOrd="0" destOrd="0" presId="urn:microsoft.com/office/officeart/2016/7/layout/BasicLinearProcessNumbered"/>
    <dgm:cxn modelId="{2B31780D-7226-486A-82CA-CDFC9470D6FC}" type="presParOf" srcId="{9143B70A-CA2D-453F-B52B-491F2CF2E27E}" destId="{D76957F2-A25A-452D-85A9-CF7C26835B5F}" srcOrd="0" destOrd="0" presId="urn:microsoft.com/office/officeart/2016/7/layout/BasicLinearProcessNumbered"/>
    <dgm:cxn modelId="{2E96AAE5-AC9C-43A4-8C55-CE8D6BA8790B}" type="presParOf" srcId="{D76957F2-A25A-452D-85A9-CF7C26835B5F}" destId="{01CD4F71-A0F9-4035-A0C5-A2175DC26DAC}" srcOrd="0" destOrd="0" presId="urn:microsoft.com/office/officeart/2016/7/layout/BasicLinearProcessNumbered"/>
    <dgm:cxn modelId="{7F39B583-765A-45A8-9677-434A7D25F9D9}" type="presParOf" srcId="{D76957F2-A25A-452D-85A9-CF7C26835B5F}" destId="{B13A545B-B888-4D1E-8DA6-67E2BF60659B}" srcOrd="1" destOrd="0" presId="urn:microsoft.com/office/officeart/2016/7/layout/BasicLinearProcessNumbered"/>
    <dgm:cxn modelId="{A254F332-7B56-4A77-BB56-E29B675A40A2}" type="presParOf" srcId="{D76957F2-A25A-452D-85A9-CF7C26835B5F}" destId="{BCCD0334-BB82-4283-9641-88BE4F3A10E9}" srcOrd="2" destOrd="0" presId="urn:microsoft.com/office/officeart/2016/7/layout/BasicLinearProcessNumbered"/>
    <dgm:cxn modelId="{1D98B554-94CE-41A3-8289-23C60B4EFC45}" type="presParOf" srcId="{D76957F2-A25A-452D-85A9-CF7C26835B5F}" destId="{6CE5D360-6F93-418A-AEE5-B00595FB0732}" srcOrd="3" destOrd="0" presId="urn:microsoft.com/office/officeart/2016/7/layout/BasicLinearProcessNumbered"/>
    <dgm:cxn modelId="{4185AA48-D67A-4232-9D51-C69C41D75E98}" type="presParOf" srcId="{9143B70A-CA2D-453F-B52B-491F2CF2E27E}" destId="{81FA6449-1963-48D7-8118-4C21FA471FFB}" srcOrd="1" destOrd="0" presId="urn:microsoft.com/office/officeart/2016/7/layout/BasicLinearProcessNumbered"/>
    <dgm:cxn modelId="{62611501-3646-4A91-ADF8-31F90503685F}" type="presParOf" srcId="{9143B70A-CA2D-453F-B52B-491F2CF2E27E}" destId="{2487EC92-59A7-47D1-AEE1-EF768DD8EC63}" srcOrd="2" destOrd="0" presId="urn:microsoft.com/office/officeart/2016/7/layout/BasicLinearProcessNumbered"/>
    <dgm:cxn modelId="{0FD1B354-D947-477A-9E2A-0699FF730980}" type="presParOf" srcId="{2487EC92-59A7-47D1-AEE1-EF768DD8EC63}" destId="{F56BCB1F-46D2-43FE-9138-0A9D525527E6}" srcOrd="0" destOrd="0" presId="urn:microsoft.com/office/officeart/2016/7/layout/BasicLinearProcessNumbered"/>
    <dgm:cxn modelId="{744EA656-2CC5-47A2-B10F-6A40F809E8F9}" type="presParOf" srcId="{2487EC92-59A7-47D1-AEE1-EF768DD8EC63}" destId="{3DD529BB-B020-4A21-9F65-E4C44AF3CEEA}" srcOrd="1" destOrd="0" presId="urn:microsoft.com/office/officeart/2016/7/layout/BasicLinearProcessNumbered"/>
    <dgm:cxn modelId="{B6108F0A-76EC-485D-93E4-3BCD2AE329D5}" type="presParOf" srcId="{2487EC92-59A7-47D1-AEE1-EF768DD8EC63}" destId="{76599B1E-9000-480E-88CF-334E56BDBB71}" srcOrd="2" destOrd="0" presId="urn:microsoft.com/office/officeart/2016/7/layout/BasicLinearProcessNumbered"/>
    <dgm:cxn modelId="{899232CE-BB7C-4D0A-83C2-EC7412CCA536}" type="presParOf" srcId="{2487EC92-59A7-47D1-AEE1-EF768DD8EC63}" destId="{0A4FC682-9159-44FF-9D15-9C05589DD806}" srcOrd="3" destOrd="0" presId="urn:microsoft.com/office/officeart/2016/7/layout/BasicLinearProcessNumbered"/>
    <dgm:cxn modelId="{6DFBCC56-FC43-4123-A3CB-100EDB75D692}" type="presParOf" srcId="{9143B70A-CA2D-453F-B52B-491F2CF2E27E}" destId="{E90F51DA-482E-4FC1-9D54-9EBD68173EE4}" srcOrd="3" destOrd="0" presId="urn:microsoft.com/office/officeart/2016/7/layout/BasicLinearProcessNumbered"/>
    <dgm:cxn modelId="{F2EE97C1-EE35-46C9-9729-608D00281697}" type="presParOf" srcId="{9143B70A-CA2D-453F-B52B-491F2CF2E27E}" destId="{5A080CDF-9C1C-4573-9377-2994B52885BC}" srcOrd="4" destOrd="0" presId="urn:microsoft.com/office/officeart/2016/7/layout/BasicLinearProcessNumbered"/>
    <dgm:cxn modelId="{3EF50954-C2AD-492D-96E1-489499DDF283}" type="presParOf" srcId="{5A080CDF-9C1C-4573-9377-2994B52885BC}" destId="{66008C4F-A52F-4AD5-B588-6AA97EAFC1C6}" srcOrd="0" destOrd="0" presId="urn:microsoft.com/office/officeart/2016/7/layout/BasicLinearProcessNumbered"/>
    <dgm:cxn modelId="{35E34027-933E-4253-86FC-F0EA223D58FE}" type="presParOf" srcId="{5A080CDF-9C1C-4573-9377-2994B52885BC}" destId="{7DB77FA4-29D8-4BA7-BCA7-C6878EC07FFE}" srcOrd="1" destOrd="0" presId="urn:microsoft.com/office/officeart/2016/7/layout/BasicLinearProcessNumbered"/>
    <dgm:cxn modelId="{D147BAA1-ECE0-47EF-85D9-91EC9454AD52}" type="presParOf" srcId="{5A080CDF-9C1C-4573-9377-2994B52885BC}" destId="{35A31062-1B3D-40BF-93DC-AEE459715451}" srcOrd="2" destOrd="0" presId="urn:microsoft.com/office/officeart/2016/7/layout/BasicLinearProcessNumbered"/>
    <dgm:cxn modelId="{BD0EF482-0745-4DB6-957E-05CC301EF932}" type="presParOf" srcId="{5A080CDF-9C1C-4573-9377-2994B52885BC}" destId="{1C7ED57F-3111-4E43-A415-543CE70CB5CB}" srcOrd="3" destOrd="0" presId="urn:microsoft.com/office/officeart/2016/7/layout/BasicLinearProcessNumbered"/>
    <dgm:cxn modelId="{D1E2F3EC-3FFB-4CCD-A85B-565F52ACF731}" type="presParOf" srcId="{9143B70A-CA2D-453F-B52B-491F2CF2E27E}" destId="{8D7E42C3-B107-4BE6-B1D7-140EDCFE8635}" srcOrd="5" destOrd="0" presId="urn:microsoft.com/office/officeart/2016/7/layout/BasicLinearProcessNumbered"/>
    <dgm:cxn modelId="{0775E804-EE77-4E44-A7AD-B172A922BD02}" type="presParOf" srcId="{9143B70A-CA2D-453F-B52B-491F2CF2E27E}" destId="{0452A4A2-734E-44E6-B8B8-1DFA78B89729}" srcOrd="6" destOrd="0" presId="urn:microsoft.com/office/officeart/2016/7/layout/BasicLinearProcessNumbered"/>
    <dgm:cxn modelId="{568D574B-33E6-4598-B3C5-3923F21F9F2C}" type="presParOf" srcId="{0452A4A2-734E-44E6-B8B8-1DFA78B89729}" destId="{4D4DF557-101E-430A-91DA-4D1AA560F336}" srcOrd="0" destOrd="0" presId="urn:microsoft.com/office/officeart/2016/7/layout/BasicLinearProcessNumbered"/>
    <dgm:cxn modelId="{B47C61EE-7652-4C98-9F97-1ADE3291CA54}" type="presParOf" srcId="{0452A4A2-734E-44E6-B8B8-1DFA78B89729}" destId="{7EBDC370-E886-4D36-B070-4ED5CC436AD5}" srcOrd="1" destOrd="0" presId="urn:microsoft.com/office/officeart/2016/7/layout/BasicLinearProcessNumbered"/>
    <dgm:cxn modelId="{26F99BF2-00C0-4E24-A6E6-665D177B6B16}" type="presParOf" srcId="{0452A4A2-734E-44E6-B8B8-1DFA78B89729}" destId="{EDF8D853-CDAB-4B3C-A987-CF6F8928A615}" srcOrd="2" destOrd="0" presId="urn:microsoft.com/office/officeart/2016/7/layout/BasicLinearProcessNumbered"/>
    <dgm:cxn modelId="{DE97E3F0-4195-4506-A673-AC2DF415CA08}" type="presParOf" srcId="{0452A4A2-734E-44E6-B8B8-1DFA78B89729}" destId="{CB7126AC-16E7-440D-A309-ECA416C09D4A}" srcOrd="3" destOrd="0" presId="urn:microsoft.com/office/officeart/2016/7/layout/BasicLinearProcessNumbered"/>
    <dgm:cxn modelId="{CB6B4F25-53D7-4538-A7C6-D756DBB38562}" type="presParOf" srcId="{9143B70A-CA2D-453F-B52B-491F2CF2E27E}" destId="{4B35E723-CC5A-48AA-98B8-DE56A7C0F57A}" srcOrd="7" destOrd="0" presId="urn:microsoft.com/office/officeart/2016/7/layout/BasicLinearProcessNumbered"/>
    <dgm:cxn modelId="{673EFBE8-CB42-4305-936E-8491B5A6DED7}" type="presParOf" srcId="{9143B70A-CA2D-453F-B52B-491F2CF2E27E}" destId="{A028E18F-82BC-4F19-898C-5C9A894B4877}" srcOrd="8" destOrd="0" presId="urn:microsoft.com/office/officeart/2016/7/layout/BasicLinearProcessNumbered"/>
    <dgm:cxn modelId="{06009C8E-666F-470C-B564-056A5275310A}" type="presParOf" srcId="{A028E18F-82BC-4F19-898C-5C9A894B4877}" destId="{5DC2A71E-CC85-4741-99CC-6DF41AFF0743}" srcOrd="0" destOrd="0" presId="urn:microsoft.com/office/officeart/2016/7/layout/BasicLinearProcessNumbered"/>
    <dgm:cxn modelId="{5C711C87-83BE-414E-A5D2-0B8ADEC2D02D}" type="presParOf" srcId="{A028E18F-82BC-4F19-898C-5C9A894B4877}" destId="{0EB7CBB9-C3C8-46BA-99CE-64E9E5073F6B}" srcOrd="1" destOrd="0" presId="urn:microsoft.com/office/officeart/2016/7/layout/BasicLinearProcessNumbered"/>
    <dgm:cxn modelId="{F13CEBA0-1E56-41A0-B561-5C263B70CABB}" type="presParOf" srcId="{A028E18F-82BC-4F19-898C-5C9A894B4877}" destId="{B7E30292-B46A-42A7-B524-BE1D02183BA7}" srcOrd="2" destOrd="0" presId="urn:microsoft.com/office/officeart/2016/7/layout/BasicLinearProcessNumbered"/>
    <dgm:cxn modelId="{9A5C7EAC-3075-40D7-9D22-7B002E259B52}" type="presParOf" srcId="{A028E18F-82BC-4F19-898C-5C9A894B4877}" destId="{4066737B-4A29-4690-921D-5785D277512A}" srcOrd="3" destOrd="0" presId="urn:microsoft.com/office/officeart/2016/7/layout/BasicLinearProcessNumbered"/>
    <dgm:cxn modelId="{225A4674-ED5F-496A-B272-9F57FD9C6C20}" type="presParOf" srcId="{9143B70A-CA2D-453F-B52B-491F2CF2E27E}" destId="{8C48B733-FEF8-4925-9216-E4290F6065C9}" srcOrd="9" destOrd="0" presId="urn:microsoft.com/office/officeart/2016/7/layout/BasicLinearProcessNumbered"/>
    <dgm:cxn modelId="{320CE757-2DF0-4531-B47A-35E3E9854DA3}" type="presParOf" srcId="{9143B70A-CA2D-453F-B52B-491F2CF2E27E}" destId="{63E7DB98-46DD-4CC6-A3A2-82F819B7DB1D}" srcOrd="10" destOrd="0" presId="urn:microsoft.com/office/officeart/2016/7/layout/BasicLinearProcessNumbered"/>
    <dgm:cxn modelId="{67241F58-D85E-41F7-8E62-CD1F943A06C3}" type="presParOf" srcId="{63E7DB98-46DD-4CC6-A3A2-82F819B7DB1D}" destId="{6377930C-E75F-44CE-A320-DD4970D77D2B}" srcOrd="0" destOrd="0" presId="urn:microsoft.com/office/officeart/2016/7/layout/BasicLinearProcessNumbered"/>
    <dgm:cxn modelId="{47811E4D-C56B-4B8A-95E3-56DA41A9903C}" type="presParOf" srcId="{63E7DB98-46DD-4CC6-A3A2-82F819B7DB1D}" destId="{1DDC2EA1-9E7D-40CC-A87E-9A9E7DFC2EB2}" srcOrd="1" destOrd="0" presId="urn:microsoft.com/office/officeart/2016/7/layout/BasicLinearProcessNumbered"/>
    <dgm:cxn modelId="{611FB96F-55D7-4F21-8608-92BE510594EB}" type="presParOf" srcId="{63E7DB98-46DD-4CC6-A3A2-82F819B7DB1D}" destId="{258681B3-3C22-4B41-8F55-A9343C989FC8}" srcOrd="2" destOrd="0" presId="urn:microsoft.com/office/officeart/2016/7/layout/BasicLinearProcessNumbered"/>
    <dgm:cxn modelId="{7079D771-F834-4629-9480-54E8EF975732}" type="presParOf" srcId="{63E7DB98-46DD-4CC6-A3A2-82F819B7DB1D}" destId="{00AA1F5B-A1F6-4D73-A7A2-6FD06149719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F6030-B208-4880-95C8-91E43A3CD1A0}">
      <dsp:nvSpPr>
        <dsp:cNvPr id="0" name=""/>
        <dsp:cNvSpPr/>
      </dsp:nvSpPr>
      <dsp:spPr>
        <a:xfrm>
          <a:off x="309261" y="26974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CE652-6064-43A4-BAD9-2400FDC2D02E}">
      <dsp:nvSpPr>
        <dsp:cNvPr id="0" name=""/>
        <dsp:cNvSpPr/>
      </dsp:nvSpPr>
      <dsp:spPr>
        <a:xfrm>
          <a:off x="514468" y="232181"/>
          <a:ext cx="552480" cy="55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80CB6-B49B-4A96-9088-42AEE2D85B81}">
      <dsp:nvSpPr>
        <dsp:cNvPr id="0" name=""/>
        <dsp:cNvSpPr/>
      </dsp:nvSpPr>
      <dsp:spPr>
        <a:xfrm>
          <a:off x="1450" y="1289786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About The Company</a:t>
          </a:r>
          <a:endParaRPr lang="en-US" sz="1400" b="1" kern="1200" dirty="0"/>
        </a:p>
      </dsp:txBody>
      <dsp:txXfrm>
        <a:off x="1450" y="1289786"/>
        <a:ext cx="1578515" cy="631406"/>
      </dsp:txXfrm>
    </dsp:sp>
    <dsp:sp modelId="{3F8E353D-158A-44BD-820A-B2C05E797009}">
      <dsp:nvSpPr>
        <dsp:cNvPr id="0" name=""/>
        <dsp:cNvSpPr/>
      </dsp:nvSpPr>
      <dsp:spPr>
        <a:xfrm>
          <a:off x="2164017" y="26974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49F5-9989-4887-9093-85A9761A0A73}">
      <dsp:nvSpPr>
        <dsp:cNvPr id="0" name=""/>
        <dsp:cNvSpPr/>
      </dsp:nvSpPr>
      <dsp:spPr>
        <a:xfrm>
          <a:off x="2369224" y="232181"/>
          <a:ext cx="552480" cy="55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0C364-A811-485E-8D67-CBBE6C194F5E}">
      <dsp:nvSpPr>
        <dsp:cNvPr id="0" name=""/>
        <dsp:cNvSpPr/>
      </dsp:nvSpPr>
      <dsp:spPr>
        <a:xfrm>
          <a:off x="1856206" y="1289786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Accessing The Website</a:t>
          </a:r>
          <a:endParaRPr lang="en-US" sz="1400" b="1" kern="1200" dirty="0"/>
        </a:p>
      </dsp:txBody>
      <dsp:txXfrm>
        <a:off x="1856206" y="1289786"/>
        <a:ext cx="1578515" cy="631406"/>
      </dsp:txXfrm>
    </dsp:sp>
    <dsp:sp modelId="{C8C67BB0-B1CB-4B2B-9268-BFB785CF5AE6}">
      <dsp:nvSpPr>
        <dsp:cNvPr id="0" name=""/>
        <dsp:cNvSpPr/>
      </dsp:nvSpPr>
      <dsp:spPr>
        <a:xfrm>
          <a:off x="4018773" y="26974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75FFD-289A-4BD4-B9B2-7C2771614289}">
      <dsp:nvSpPr>
        <dsp:cNvPr id="0" name=""/>
        <dsp:cNvSpPr/>
      </dsp:nvSpPr>
      <dsp:spPr>
        <a:xfrm>
          <a:off x="4223980" y="232181"/>
          <a:ext cx="552480" cy="552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4A4B-307D-4484-9E3C-B844E610C3F9}">
      <dsp:nvSpPr>
        <dsp:cNvPr id="0" name=""/>
        <dsp:cNvSpPr/>
      </dsp:nvSpPr>
      <dsp:spPr>
        <a:xfrm>
          <a:off x="3710962" y="1289786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What Administrators Can Do</a:t>
          </a:r>
          <a:endParaRPr lang="en-US" sz="1400" b="1" kern="1200" dirty="0"/>
        </a:p>
      </dsp:txBody>
      <dsp:txXfrm>
        <a:off x="3710962" y="1289786"/>
        <a:ext cx="1578515" cy="631406"/>
      </dsp:txXfrm>
    </dsp:sp>
    <dsp:sp modelId="{7F4408AB-9430-429A-BA22-E4EFE8612428}">
      <dsp:nvSpPr>
        <dsp:cNvPr id="0" name=""/>
        <dsp:cNvSpPr/>
      </dsp:nvSpPr>
      <dsp:spPr>
        <a:xfrm>
          <a:off x="309261" y="2315821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ACF35-60BA-478D-B2B0-CF30F7B92637}">
      <dsp:nvSpPr>
        <dsp:cNvPr id="0" name=""/>
        <dsp:cNvSpPr/>
      </dsp:nvSpPr>
      <dsp:spPr>
        <a:xfrm>
          <a:off x="514468" y="2521028"/>
          <a:ext cx="552480" cy="552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137DF-A930-426A-A805-2BC02061819E}">
      <dsp:nvSpPr>
        <dsp:cNvPr id="0" name=""/>
        <dsp:cNvSpPr/>
      </dsp:nvSpPr>
      <dsp:spPr>
        <a:xfrm>
          <a:off x="1450" y="35786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What Customers Can Do</a:t>
          </a:r>
          <a:endParaRPr lang="en-US" sz="1400" b="1" kern="1200" dirty="0"/>
        </a:p>
      </dsp:txBody>
      <dsp:txXfrm>
        <a:off x="1450" y="3578634"/>
        <a:ext cx="1578515" cy="631406"/>
      </dsp:txXfrm>
    </dsp:sp>
    <dsp:sp modelId="{381E694F-F5AC-404A-BECA-266B6D2577D9}">
      <dsp:nvSpPr>
        <dsp:cNvPr id="0" name=""/>
        <dsp:cNvSpPr/>
      </dsp:nvSpPr>
      <dsp:spPr>
        <a:xfrm>
          <a:off x="2164017" y="2315821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15C53-7A54-4C3C-B7A8-5C328CD0A916}">
      <dsp:nvSpPr>
        <dsp:cNvPr id="0" name=""/>
        <dsp:cNvSpPr/>
      </dsp:nvSpPr>
      <dsp:spPr>
        <a:xfrm>
          <a:off x="2369224" y="2521028"/>
          <a:ext cx="552480" cy="552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0707E-0AD3-4B8D-B557-D005327CDB14}">
      <dsp:nvSpPr>
        <dsp:cNvPr id="0" name=""/>
        <dsp:cNvSpPr/>
      </dsp:nvSpPr>
      <dsp:spPr>
        <a:xfrm>
          <a:off x="1856206" y="35786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Problems Encountered</a:t>
          </a:r>
          <a:endParaRPr lang="en-US" sz="1400" b="1" kern="1200" dirty="0"/>
        </a:p>
      </dsp:txBody>
      <dsp:txXfrm>
        <a:off x="1856206" y="3578634"/>
        <a:ext cx="1578515" cy="631406"/>
      </dsp:txXfrm>
    </dsp:sp>
    <dsp:sp modelId="{66303D8D-A6E5-4243-9A69-308013457636}">
      <dsp:nvSpPr>
        <dsp:cNvPr id="0" name=""/>
        <dsp:cNvSpPr/>
      </dsp:nvSpPr>
      <dsp:spPr>
        <a:xfrm>
          <a:off x="4018773" y="2315821"/>
          <a:ext cx="962894" cy="9628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24C4D-69A9-4D0D-9726-B86FADC1263F}">
      <dsp:nvSpPr>
        <dsp:cNvPr id="0" name=""/>
        <dsp:cNvSpPr/>
      </dsp:nvSpPr>
      <dsp:spPr>
        <a:xfrm>
          <a:off x="4223980" y="2521028"/>
          <a:ext cx="552480" cy="5524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6279F-F029-411E-9383-B9554E1F3D30}">
      <dsp:nvSpPr>
        <dsp:cNvPr id="0" name=""/>
        <dsp:cNvSpPr/>
      </dsp:nvSpPr>
      <dsp:spPr>
        <a:xfrm>
          <a:off x="3710962" y="3578634"/>
          <a:ext cx="1578515" cy="63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400" b="1" kern="1200" dirty="0"/>
            <a:t>Future Features</a:t>
          </a:r>
          <a:endParaRPr lang="en-US" sz="1400" b="1" kern="1200" dirty="0"/>
        </a:p>
      </dsp:txBody>
      <dsp:txXfrm>
        <a:off x="3710962" y="3578634"/>
        <a:ext cx="1578515" cy="63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6826F-5E56-4D49-9FEC-C6D2AF043407}">
      <dsp:nvSpPr>
        <dsp:cNvPr id="0" name=""/>
        <dsp:cNvSpPr/>
      </dsp:nvSpPr>
      <dsp:spPr>
        <a:xfrm>
          <a:off x="104939" y="1394860"/>
          <a:ext cx="1280484" cy="12804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F1A14-E088-4B07-98A0-5167FA0B6AD8}">
      <dsp:nvSpPr>
        <dsp:cNvPr id="0" name=""/>
        <dsp:cNvSpPr/>
      </dsp:nvSpPr>
      <dsp:spPr>
        <a:xfrm>
          <a:off x="373840" y="1663761"/>
          <a:ext cx="742681" cy="742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2531-0CDA-45D1-B400-D4FA52735384}">
      <dsp:nvSpPr>
        <dsp:cNvPr id="0" name=""/>
        <dsp:cNvSpPr/>
      </dsp:nvSpPr>
      <dsp:spPr>
        <a:xfrm>
          <a:off x="1659813" y="1249819"/>
          <a:ext cx="3018285" cy="157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Lights Out is a small online business that provides products to businesses and individuals to deal with the effects of load-shedding. </a:t>
          </a:r>
          <a:endParaRPr lang="en-US" sz="2000" kern="1200" dirty="0"/>
        </a:p>
      </dsp:txBody>
      <dsp:txXfrm>
        <a:off x="1659813" y="1249819"/>
        <a:ext cx="3018285" cy="1570565"/>
      </dsp:txXfrm>
    </dsp:sp>
    <dsp:sp modelId="{D059A31B-3ACE-4097-87C8-3921DB99A8C4}">
      <dsp:nvSpPr>
        <dsp:cNvPr id="0" name=""/>
        <dsp:cNvSpPr/>
      </dsp:nvSpPr>
      <dsp:spPr>
        <a:xfrm>
          <a:off x="5204012" y="1394860"/>
          <a:ext cx="1280484" cy="12804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96F1A-9402-4B28-9C7D-04CA4ED88B60}">
      <dsp:nvSpPr>
        <dsp:cNvPr id="0" name=""/>
        <dsp:cNvSpPr/>
      </dsp:nvSpPr>
      <dsp:spPr>
        <a:xfrm>
          <a:off x="5472913" y="1663761"/>
          <a:ext cx="742681" cy="742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3739-2C92-48A3-BEA5-311F3DDE9CA9}">
      <dsp:nvSpPr>
        <dsp:cNvPr id="0" name=""/>
        <dsp:cNvSpPr/>
      </dsp:nvSpPr>
      <dsp:spPr>
        <a:xfrm>
          <a:off x="6758886" y="1394860"/>
          <a:ext cx="3018285" cy="128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presentation will serve as a guide to customers and administrators on how to use the website.</a:t>
          </a:r>
          <a:endParaRPr lang="en-US" sz="2000" kern="1200" dirty="0"/>
        </a:p>
      </dsp:txBody>
      <dsp:txXfrm>
        <a:off x="6758886" y="1394860"/>
        <a:ext cx="3018285" cy="128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28D19-1023-4055-BB5E-C43F55B64711}">
      <dsp:nvSpPr>
        <dsp:cNvPr id="0" name=""/>
        <dsp:cNvSpPr/>
      </dsp:nvSpPr>
      <dsp:spPr>
        <a:xfrm>
          <a:off x="764007" y="524379"/>
          <a:ext cx="813585" cy="813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E38E2-48C7-4E1F-9AE9-39C9B69C43CB}">
      <dsp:nvSpPr>
        <dsp:cNvPr id="0" name=""/>
        <dsp:cNvSpPr/>
      </dsp:nvSpPr>
      <dsp:spPr>
        <a:xfrm>
          <a:off x="8535" y="1457374"/>
          <a:ext cx="2324531" cy="75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400" kern="1200" dirty="0"/>
            <a:t>Manage Products:</a:t>
          </a:r>
          <a:endParaRPr lang="en-US" sz="2400" kern="1200" dirty="0"/>
        </a:p>
      </dsp:txBody>
      <dsp:txXfrm>
        <a:off x="8535" y="1457374"/>
        <a:ext cx="2324531" cy="750819"/>
      </dsp:txXfrm>
    </dsp:sp>
    <dsp:sp modelId="{8F3CAA1D-08EB-40F4-A992-30E98FC0ABB6}">
      <dsp:nvSpPr>
        <dsp:cNvPr id="0" name=""/>
        <dsp:cNvSpPr/>
      </dsp:nvSpPr>
      <dsp:spPr>
        <a:xfrm>
          <a:off x="8535" y="2263733"/>
          <a:ext cx="2324531" cy="103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Add Products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Update Products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Delete Products</a:t>
          </a:r>
          <a:endParaRPr lang="en-US" sz="1800" kern="1200" dirty="0"/>
        </a:p>
      </dsp:txBody>
      <dsp:txXfrm>
        <a:off x="8535" y="2263733"/>
        <a:ext cx="2324531" cy="1037611"/>
      </dsp:txXfrm>
    </dsp:sp>
    <dsp:sp modelId="{295A6F53-4D01-4CBF-88FD-06615BFB7807}">
      <dsp:nvSpPr>
        <dsp:cNvPr id="0" name=""/>
        <dsp:cNvSpPr/>
      </dsp:nvSpPr>
      <dsp:spPr>
        <a:xfrm>
          <a:off x="3495331" y="524379"/>
          <a:ext cx="813585" cy="813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08BC3-EE6F-4728-B49C-B8520499C130}">
      <dsp:nvSpPr>
        <dsp:cNvPr id="0" name=""/>
        <dsp:cNvSpPr/>
      </dsp:nvSpPr>
      <dsp:spPr>
        <a:xfrm>
          <a:off x="2739859" y="1457374"/>
          <a:ext cx="2324531" cy="75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400" kern="1200"/>
            <a:t>Manage Blog Posts:</a:t>
          </a:r>
          <a:endParaRPr lang="en-US" sz="2400" kern="1200"/>
        </a:p>
      </dsp:txBody>
      <dsp:txXfrm>
        <a:off x="2739859" y="1457374"/>
        <a:ext cx="2324531" cy="750819"/>
      </dsp:txXfrm>
    </dsp:sp>
    <dsp:sp modelId="{14794D8A-1443-4742-9A6D-3DF0708C863E}">
      <dsp:nvSpPr>
        <dsp:cNvPr id="0" name=""/>
        <dsp:cNvSpPr/>
      </dsp:nvSpPr>
      <dsp:spPr>
        <a:xfrm>
          <a:off x="2739859" y="2263733"/>
          <a:ext cx="2324531" cy="103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Add Blog Posts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Update Blog Posts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Delete Blog Posts</a:t>
          </a:r>
          <a:endParaRPr lang="en-US" sz="1800" kern="1200" dirty="0"/>
        </a:p>
      </dsp:txBody>
      <dsp:txXfrm>
        <a:off x="2739859" y="2263733"/>
        <a:ext cx="2324531" cy="1037611"/>
      </dsp:txXfrm>
    </dsp:sp>
    <dsp:sp modelId="{4B8A3024-861C-488B-904B-E9B9905528FF}">
      <dsp:nvSpPr>
        <dsp:cNvPr id="0" name=""/>
        <dsp:cNvSpPr/>
      </dsp:nvSpPr>
      <dsp:spPr>
        <a:xfrm>
          <a:off x="6226656" y="524379"/>
          <a:ext cx="813585" cy="813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A2736-B397-4F7B-ABBB-E01A2AB497E3}">
      <dsp:nvSpPr>
        <dsp:cNvPr id="0" name=""/>
        <dsp:cNvSpPr/>
      </dsp:nvSpPr>
      <dsp:spPr>
        <a:xfrm>
          <a:off x="5471183" y="1457374"/>
          <a:ext cx="2324531" cy="75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400" kern="1200" dirty="0"/>
            <a:t>Fill Out A Contact Us Form</a:t>
          </a:r>
          <a:endParaRPr lang="en-US" sz="2400" kern="1200" dirty="0"/>
        </a:p>
      </dsp:txBody>
      <dsp:txXfrm>
        <a:off x="5471183" y="1457374"/>
        <a:ext cx="2324531" cy="750819"/>
      </dsp:txXfrm>
    </dsp:sp>
    <dsp:sp modelId="{F65326EF-0202-413C-91CA-416184F4AB15}">
      <dsp:nvSpPr>
        <dsp:cNvPr id="0" name=""/>
        <dsp:cNvSpPr/>
      </dsp:nvSpPr>
      <dsp:spPr>
        <a:xfrm>
          <a:off x="5471183" y="2263733"/>
          <a:ext cx="2324531" cy="103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08E2-AE83-4C3E-B41F-98E77FA0DFDD}">
      <dsp:nvSpPr>
        <dsp:cNvPr id="0" name=""/>
        <dsp:cNvSpPr/>
      </dsp:nvSpPr>
      <dsp:spPr>
        <a:xfrm>
          <a:off x="8957980" y="524379"/>
          <a:ext cx="813585" cy="813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8A770-1483-41D0-9788-0156E3DB4B3F}">
      <dsp:nvSpPr>
        <dsp:cNvPr id="0" name=""/>
        <dsp:cNvSpPr/>
      </dsp:nvSpPr>
      <dsp:spPr>
        <a:xfrm>
          <a:off x="8202507" y="1457374"/>
          <a:ext cx="2324531" cy="75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400" kern="1200"/>
            <a:t>Manage Their Account</a:t>
          </a:r>
          <a:endParaRPr lang="en-US" sz="2400" kern="1200"/>
        </a:p>
      </dsp:txBody>
      <dsp:txXfrm>
        <a:off x="8202507" y="1457374"/>
        <a:ext cx="2324531" cy="750819"/>
      </dsp:txXfrm>
    </dsp:sp>
    <dsp:sp modelId="{1DF754A9-F8D0-47D7-9893-F1B431F8126E}">
      <dsp:nvSpPr>
        <dsp:cNvPr id="0" name=""/>
        <dsp:cNvSpPr/>
      </dsp:nvSpPr>
      <dsp:spPr>
        <a:xfrm>
          <a:off x="8202507" y="2263733"/>
          <a:ext cx="2324531" cy="103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7AE7D-2889-440D-82D2-0F2CC8A5EC49}">
      <dsp:nvSpPr>
        <dsp:cNvPr id="0" name=""/>
        <dsp:cNvSpPr/>
      </dsp:nvSpPr>
      <dsp:spPr>
        <a:xfrm>
          <a:off x="493797" y="306044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F428C-9F93-43D9-B278-730F6FECC780}">
      <dsp:nvSpPr>
        <dsp:cNvPr id="0" name=""/>
        <dsp:cNvSpPr/>
      </dsp:nvSpPr>
      <dsp:spPr>
        <a:xfrm>
          <a:off x="5526" y="981590"/>
          <a:ext cx="1634765" cy="62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000" kern="1200" dirty="0"/>
            <a:t>View Products</a:t>
          </a:r>
          <a:endParaRPr lang="en-US" sz="2000" kern="1200" dirty="0"/>
        </a:p>
      </dsp:txBody>
      <dsp:txXfrm>
        <a:off x="5526" y="981590"/>
        <a:ext cx="1634765" cy="628363"/>
      </dsp:txXfrm>
    </dsp:sp>
    <dsp:sp modelId="{CA0BBE9F-8F7B-4F9E-A126-0C993BA6BB12}">
      <dsp:nvSpPr>
        <dsp:cNvPr id="0" name=""/>
        <dsp:cNvSpPr/>
      </dsp:nvSpPr>
      <dsp:spPr>
        <a:xfrm>
          <a:off x="5526" y="1671885"/>
          <a:ext cx="1634765" cy="1700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C2EE1-03B5-4E23-9C3A-BD03BCAA5DD0}">
      <dsp:nvSpPr>
        <dsp:cNvPr id="0" name=""/>
        <dsp:cNvSpPr/>
      </dsp:nvSpPr>
      <dsp:spPr>
        <a:xfrm>
          <a:off x="2095051" y="306044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11E19-D7E4-4779-8E84-DBE7AAC9C045}">
      <dsp:nvSpPr>
        <dsp:cNvPr id="0" name=""/>
        <dsp:cNvSpPr/>
      </dsp:nvSpPr>
      <dsp:spPr>
        <a:xfrm>
          <a:off x="1926376" y="981590"/>
          <a:ext cx="1634765" cy="62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000" kern="1200" dirty="0"/>
            <a:t>View Blog Posts</a:t>
          </a:r>
          <a:endParaRPr lang="en-US" sz="2000" kern="1200" dirty="0"/>
        </a:p>
      </dsp:txBody>
      <dsp:txXfrm>
        <a:off x="1926376" y="981590"/>
        <a:ext cx="1634765" cy="628363"/>
      </dsp:txXfrm>
    </dsp:sp>
    <dsp:sp modelId="{72C9AE26-CBAD-4F77-A8D2-4028E7403D28}">
      <dsp:nvSpPr>
        <dsp:cNvPr id="0" name=""/>
        <dsp:cNvSpPr/>
      </dsp:nvSpPr>
      <dsp:spPr>
        <a:xfrm>
          <a:off x="1926376" y="1671885"/>
          <a:ext cx="1634765" cy="1700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3972A-19E6-4EF0-A2B4-742026CB8B04}">
      <dsp:nvSpPr>
        <dsp:cNvPr id="0" name=""/>
        <dsp:cNvSpPr/>
      </dsp:nvSpPr>
      <dsp:spPr>
        <a:xfrm>
          <a:off x="4193204" y="306044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38E0C-154F-4A66-BA00-710C5BBC3C53}">
      <dsp:nvSpPr>
        <dsp:cNvPr id="0" name=""/>
        <dsp:cNvSpPr/>
      </dsp:nvSpPr>
      <dsp:spPr>
        <a:xfrm>
          <a:off x="3847226" y="981590"/>
          <a:ext cx="1634765" cy="62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000" kern="1200" dirty="0"/>
            <a:t>Manage Their Cart:</a:t>
          </a:r>
          <a:endParaRPr lang="en-US" sz="2000" kern="1200" dirty="0"/>
        </a:p>
      </dsp:txBody>
      <dsp:txXfrm>
        <a:off x="3847226" y="981590"/>
        <a:ext cx="1634765" cy="628363"/>
      </dsp:txXfrm>
    </dsp:sp>
    <dsp:sp modelId="{4618C05F-4395-4BAD-9700-8FA416DE4418}">
      <dsp:nvSpPr>
        <dsp:cNvPr id="0" name=""/>
        <dsp:cNvSpPr/>
      </dsp:nvSpPr>
      <dsp:spPr>
        <a:xfrm>
          <a:off x="3847226" y="1671885"/>
          <a:ext cx="1634765" cy="1700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Add Products To Cart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Update Products In Cart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Remove Products In Cart</a:t>
          </a:r>
          <a:endParaRPr lang="en-US" sz="1600" kern="1200"/>
        </a:p>
      </dsp:txBody>
      <dsp:txXfrm>
        <a:off x="3847226" y="1671885"/>
        <a:ext cx="1634765" cy="1700979"/>
      </dsp:txXfrm>
    </dsp:sp>
    <dsp:sp modelId="{5B41BBE7-F036-49F1-A31D-C364019CB65D}">
      <dsp:nvSpPr>
        <dsp:cNvPr id="0" name=""/>
        <dsp:cNvSpPr/>
      </dsp:nvSpPr>
      <dsp:spPr>
        <a:xfrm>
          <a:off x="6034402" y="291574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3AA51-33E9-4009-9FBD-98A6C2781FC4}">
      <dsp:nvSpPr>
        <dsp:cNvPr id="0" name=""/>
        <dsp:cNvSpPr/>
      </dsp:nvSpPr>
      <dsp:spPr>
        <a:xfrm>
          <a:off x="5768075" y="981590"/>
          <a:ext cx="1634765" cy="62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000" kern="1200"/>
            <a:t>Manage Their Account:</a:t>
          </a:r>
          <a:endParaRPr lang="en-US" sz="2000" kern="1200"/>
        </a:p>
      </dsp:txBody>
      <dsp:txXfrm>
        <a:off x="5768075" y="981590"/>
        <a:ext cx="1634765" cy="628363"/>
      </dsp:txXfrm>
    </dsp:sp>
    <dsp:sp modelId="{17170F39-8A4D-4A62-807A-D897DCBC5BD2}">
      <dsp:nvSpPr>
        <dsp:cNvPr id="0" name=""/>
        <dsp:cNvSpPr/>
      </dsp:nvSpPr>
      <dsp:spPr>
        <a:xfrm>
          <a:off x="5768075" y="1671885"/>
          <a:ext cx="1634765" cy="1700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Edit Account Details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Delete Account</a:t>
          </a:r>
          <a:endParaRPr lang="en-US" sz="1600" kern="1200"/>
        </a:p>
      </dsp:txBody>
      <dsp:txXfrm>
        <a:off x="5768075" y="1671885"/>
        <a:ext cx="1634765" cy="1700979"/>
      </dsp:txXfrm>
    </dsp:sp>
    <dsp:sp modelId="{B8F648BE-3E2A-45DD-B69B-D817D7EE63FA}">
      <dsp:nvSpPr>
        <dsp:cNvPr id="0" name=""/>
        <dsp:cNvSpPr/>
      </dsp:nvSpPr>
      <dsp:spPr>
        <a:xfrm>
          <a:off x="8127572" y="282699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ABF4B-DFB4-44CE-A970-781A36F942F0}">
      <dsp:nvSpPr>
        <dsp:cNvPr id="0" name=""/>
        <dsp:cNvSpPr/>
      </dsp:nvSpPr>
      <dsp:spPr>
        <a:xfrm>
          <a:off x="7688925" y="981590"/>
          <a:ext cx="1634765" cy="62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2000" kern="1200" dirty="0"/>
            <a:t>Checkout Items</a:t>
          </a:r>
          <a:endParaRPr lang="en-US" sz="2000" kern="1200" dirty="0"/>
        </a:p>
      </dsp:txBody>
      <dsp:txXfrm>
        <a:off x="7688925" y="981590"/>
        <a:ext cx="1634765" cy="628363"/>
      </dsp:txXfrm>
    </dsp:sp>
    <dsp:sp modelId="{6CBF1290-2D91-44AF-84F6-D59914914FFD}">
      <dsp:nvSpPr>
        <dsp:cNvPr id="0" name=""/>
        <dsp:cNvSpPr/>
      </dsp:nvSpPr>
      <dsp:spPr>
        <a:xfrm>
          <a:off x="7688925" y="1671885"/>
          <a:ext cx="1634765" cy="1700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D4F71-A0F9-4035-A0C5-A2175DC26DAC}">
      <dsp:nvSpPr>
        <dsp:cNvPr id="0" name=""/>
        <dsp:cNvSpPr/>
      </dsp:nvSpPr>
      <dsp:spPr>
        <a:xfrm>
          <a:off x="1416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Customers Can View And Manage Their Orders</a:t>
          </a:r>
          <a:endParaRPr lang="en-US" sz="1400" kern="1200" dirty="0"/>
        </a:p>
      </dsp:txBody>
      <dsp:txXfrm>
        <a:off x="1416" y="1746791"/>
        <a:ext cx="1784691" cy="1499141"/>
      </dsp:txXfrm>
    </dsp:sp>
    <dsp:sp modelId="{B13A545B-B888-4D1E-8DA6-67E2BF60659B}">
      <dsp:nvSpPr>
        <dsp:cNvPr id="0" name=""/>
        <dsp:cNvSpPr/>
      </dsp:nvSpPr>
      <dsp:spPr>
        <a:xfrm>
          <a:off x="518977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8749" y="1156964"/>
        <a:ext cx="530026" cy="530026"/>
      </dsp:txXfrm>
    </dsp:sp>
    <dsp:sp modelId="{BCCD0334-BB82-4283-9641-88BE4F3A10E9}">
      <dsp:nvSpPr>
        <dsp:cNvPr id="0" name=""/>
        <dsp:cNvSpPr/>
      </dsp:nvSpPr>
      <dsp:spPr>
        <a:xfrm>
          <a:off x="1416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CB1F-46D2-43FE-9138-0A9D525527E6}">
      <dsp:nvSpPr>
        <dsp:cNvPr id="0" name=""/>
        <dsp:cNvSpPr/>
      </dsp:nvSpPr>
      <dsp:spPr>
        <a:xfrm>
          <a:off x="1964577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Customers Can Create And Manage Their Wishlist</a:t>
          </a:r>
          <a:endParaRPr lang="en-US" sz="1400" kern="1200" dirty="0"/>
        </a:p>
      </dsp:txBody>
      <dsp:txXfrm>
        <a:off x="1964577" y="1746791"/>
        <a:ext cx="1784691" cy="1499141"/>
      </dsp:txXfrm>
    </dsp:sp>
    <dsp:sp modelId="{3DD529BB-B020-4A21-9F65-E4C44AF3CEEA}">
      <dsp:nvSpPr>
        <dsp:cNvPr id="0" name=""/>
        <dsp:cNvSpPr/>
      </dsp:nvSpPr>
      <dsp:spPr>
        <a:xfrm>
          <a:off x="2482138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591910" y="1156964"/>
        <a:ext cx="530026" cy="530026"/>
      </dsp:txXfrm>
    </dsp:sp>
    <dsp:sp modelId="{76599B1E-9000-480E-88CF-334E56BDBB71}">
      <dsp:nvSpPr>
        <dsp:cNvPr id="0" name=""/>
        <dsp:cNvSpPr/>
      </dsp:nvSpPr>
      <dsp:spPr>
        <a:xfrm>
          <a:off x="1964577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08C4F-A52F-4AD5-B588-6AA97EAFC1C6}">
      <dsp:nvSpPr>
        <dsp:cNvPr id="0" name=""/>
        <dsp:cNvSpPr/>
      </dsp:nvSpPr>
      <dsp:spPr>
        <a:xfrm>
          <a:off x="3927738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Admins Can Manage Orders</a:t>
          </a:r>
          <a:endParaRPr lang="en-US" sz="1400" kern="1200"/>
        </a:p>
      </dsp:txBody>
      <dsp:txXfrm>
        <a:off x="3927738" y="1746791"/>
        <a:ext cx="1784691" cy="1499141"/>
      </dsp:txXfrm>
    </dsp:sp>
    <dsp:sp modelId="{7DB77FA4-29D8-4BA7-BCA7-C6878EC07FFE}">
      <dsp:nvSpPr>
        <dsp:cNvPr id="0" name=""/>
        <dsp:cNvSpPr/>
      </dsp:nvSpPr>
      <dsp:spPr>
        <a:xfrm>
          <a:off x="4445299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555071" y="1156964"/>
        <a:ext cx="530026" cy="530026"/>
      </dsp:txXfrm>
    </dsp:sp>
    <dsp:sp modelId="{35A31062-1B3D-40BF-93DC-AEE459715451}">
      <dsp:nvSpPr>
        <dsp:cNvPr id="0" name=""/>
        <dsp:cNvSpPr/>
      </dsp:nvSpPr>
      <dsp:spPr>
        <a:xfrm>
          <a:off x="3927738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DF557-101E-430A-91DA-4D1AA560F336}">
      <dsp:nvSpPr>
        <dsp:cNvPr id="0" name=""/>
        <dsp:cNvSpPr/>
      </dsp:nvSpPr>
      <dsp:spPr>
        <a:xfrm>
          <a:off x="5890899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Admins Can Manage Customer Accounts</a:t>
          </a:r>
          <a:endParaRPr lang="en-US" sz="1400" kern="1200"/>
        </a:p>
      </dsp:txBody>
      <dsp:txXfrm>
        <a:off x="5890899" y="1746791"/>
        <a:ext cx="1784691" cy="1499141"/>
      </dsp:txXfrm>
    </dsp:sp>
    <dsp:sp modelId="{7EBDC370-E886-4D36-B070-4ED5CC436AD5}">
      <dsp:nvSpPr>
        <dsp:cNvPr id="0" name=""/>
        <dsp:cNvSpPr/>
      </dsp:nvSpPr>
      <dsp:spPr>
        <a:xfrm>
          <a:off x="6408460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518232" y="1156964"/>
        <a:ext cx="530026" cy="530026"/>
      </dsp:txXfrm>
    </dsp:sp>
    <dsp:sp modelId="{EDF8D853-CDAB-4B3C-A987-CF6F8928A615}">
      <dsp:nvSpPr>
        <dsp:cNvPr id="0" name=""/>
        <dsp:cNvSpPr/>
      </dsp:nvSpPr>
      <dsp:spPr>
        <a:xfrm>
          <a:off x="5890899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2A71E-CC85-4741-99CC-6DF41AFF0743}">
      <dsp:nvSpPr>
        <dsp:cNvPr id="0" name=""/>
        <dsp:cNvSpPr/>
      </dsp:nvSpPr>
      <dsp:spPr>
        <a:xfrm>
          <a:off x="7854060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Admins Will Have Their Own Dashboard</a:t>
          </a:r>
          <a:endParaRPr lang="en-US" sz="1400" kern="1200"/>
        </a:p>
      </dsp:txBody>
      <dsp:txXfrm>
        <a:off x="7854060" y="1746791"/>
        <a:ext cx="1784691" cy="1499141"/>
      </dsp:txXfrm>
    </dsp:sp>
    <dsp:sp modelId="{0EB7CBB9-C3C8-46BA-99CE-64E9E5073F6B}">
      <dsp:nvSpPr>
        <dsp:cNvPr id="0" name=""/>
        <dsp:cNvSpPr/>
      </dsp:nvSpPr>
      <dsp:spPr>
        <a:xfrm>
          <a:off x="8371621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481393" y="1156964"/>
        <a:ext cx="530026" cy="530026"/>
      </dsp:txXfrm>
    </dsp:sp>
    <dsp:sp modelId="{B7E30292-B46A-42A7-B524-BE1D02183BA7}">
      <dsp:nvSpPr>
        <dsp:cNvPr id="0" name=""/>
        <dsp:cNvSpPr/>
      </dsp:nvSpPr>
      <dsp:spPr>
        <a:xfrm>
          <a:off x="7854060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930C-E75F-44CE-A320-DD4970D77D2B}">
      <dsp:nvSpPr>
        <dsp:cNvPr id="0" name=""/>
        <dsp:cNvSpPr/>
      </dsp:nvSpPr>
      <dsp:spPr>
        <a:xfrm>
          <a:off x="9817221" y="797335"/>
          <a:ext cx="1784691" cy="249856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42" tIns="330200" rIns="1391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Customers And Admins Will Have The Ability To Search For Products Or Blog Posts</a:t>
          </a:r>
          <a:endParaRPr lang="en-US" sz="1400" kern="1200" dirty="0"/>
        </a:p>
      </dsp:txBody>
      <dsp:txXfrm>
        <a:off x="9817221" y="1746791"/>
        <a:ext cx="1784691" cy="1499141"/>
      </dsp:txXfrm>
    </dsp:sp>
    <dsp:sp modelId="{1DDC2EA1-9E7D-40CC-A87E-9A9E7DFC2EB2}">
      <dsp:nvSpPr>
        <dsp:cNvPr id="0" name=""/>
        <dsp:cNvSpPr/>
      </dsp:nvSpPr>
      <dsp:spPr>
        <a:xfrm>
          <a:off x="10334782" y="1047192"/>
          <a:ext cx="749570" cy="7495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9" tIns="12700" rIns="58439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6</a:t>
          </a:r>
        </a:p>
      </dsp:txBody>
      <dsp:txXfrm>
        <a:off x="10444554" y="1156964"/>
        <a:ext cx="530026" cy="530026"/>
      </dsp:txXfrm>
    </dsp:sp>
    <dsp:sp modelId="{258681B3-3C22-4B41-8F55-A9343C989FC8}">
      <dsp:nvSpPr>
        <dsp:cNvPr id="0" name=""/>
        <dsp:cNvSpPr/>
      </dsp:nvSpPr>
      <dsp:spPr>
        <a:xfrm>
          <a:off x="9817221" y="3295831"/>
          <a:ext cx="17846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s-out-south-africa.000webhostapp.com/index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40.svg"/><Relationship Id="rId4" Type="http://schemas.openxmlformats.org/officeDocument/2006/relationships/diagramData" Target="../diagrams/data4.xm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6266-93AE-2C32-CA6A-3762D79C8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ZA" sz="6000" b="1" dirty="0"/>
              <a:t>Lights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A51E-B207-C74B-63CE-04AEFD199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ZA" sz="2400" b="1" dirty="0"/>
              <a:t>Iteca3-b12 project</a:t>
            </a:r>
          </a:p>
          <a:p>
            <a:r>
              <a:rPr lang="en-ZA" sz="2400" b="1" dirty="0"/>
              <a:t>Lea Thumbiran</a:t>
            </a:r>
          </a:p>
        </p:txBody>
      </p:sp>
      <p:pic>
        <p:nvPicPr>
          <p:cNvPr id="5" name="Picture 4" descr="A picture containing graphics, symbol, circle, design&#10;&#10;Description automatically generated">
            <a:extLst>
              <a:ext uri="{FF2B5EF4-FFF2-40B4-BE49-F238E27FC236}">
                <a16:creationId xmlns:a16="http://schemas.microsoft.com/office/drawing/2014/main" id="{0C892C7A-9DF6-CE48-F32C-7BDC9913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solidFill>
              <a:srgbClr val="5A2EF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60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3EA6-AA0D-642E-539D-BC5D6A6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800" b="1" dirty="0"/>
              <a:t>Presentation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51C536-4FBC-6372-484C-9A9CBC27A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74218"/>
              </p:ext>
            </p:extLst>
          </p:nvPr>
        </p:nvGraphicFramePr>
        <p:xfrm>
          <a:off x="3106048" y="2011385"/>
          <a:ext cx="5290929" cy="423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2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5D26-93C7-D89C-7316-8D8E1202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800" b="1" dirty="0"/>
              <a:t>About the company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CB67D-DE1F-A245-4114-7F83890FD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402247"/>
              </p:ext>
            </p:extLst>
          </p:nvPr>
        </p:nvGraphicFramePr>
        <p:xfrm>
          <a:off x="1154944" y="1833445"/>
          <a:ext cx="9882111" cy="407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5C73-F228-CCF8-7004-BC66A85A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/>
              <a:t>Accessing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68A9-1F58-BC6C-AEF0-39E1480C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hlinkClick r:id="rId4"/>
              </a:rPr>
              <a:t>Lights Out</a:t>
            </a:r>
            <a:endParaRPr lang="en-US" sz="240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05B9-609C-92F3-FEB9-955F688C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ZA" b="1" dirty="0"/>
              <a:t>What administrators can do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019D0D-72CB-8582-2790-2B710B1D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683691"/>
              </p:ext>
            </p:extLst>
          </p:nvPr>
        </p:nvGraphicFramePr>
        <p:xfrm>
          <a:off x="828213" y="2065867"/>
          <a:ext cx="10535574" cy="3825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E31304-253F-E418-7A9C-21BB41B7F098}"/>
              </a:ext>
            </a:extLst>
          </p:cNvPr>
          <p:cNvSpPr txBox="1"/>
          <p:nvPr/>
        </p:nvSpPr>
        <p:spPr>
          <a:xfrm>
            <a:off x="9226488" y="4221305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ZA" sz="1800" dirty="0"/>
              <a:t>Edit Account Details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11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11F50-A7DB-2437-12C7-48EF2128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ZA" b="1" dirty="0"/>
              <a:t>What customers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D52D9-05D9-581B-2E05-18747126E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097843"/>
              </p:ext>
            </p:extLst>
          </p:nvPr>
        </p:nvGraphicFramePr>
        <p:xfrm>
          <a:off x="685801" y="2065867"/>
          <a:ext cx="932921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 descr="Email">
            <a:extLst>
              <a:ext uri="{FF2B5EF4-FFF2-40B4-BE49-F238E27FC236}">
                <a16:creationId xmlns:a16="http://schemas.microsoft.com/office/drawing/2014/main" id="{2832C07A-D216-13B4-20E3-5F3CE802A67C}"/>
              </a:ext>
            </a:extLst>
          </p:cNvPr>
          <p:cNvSpPr/>
          <p:nvPr/>
        </p:nvSpPr>
        <p:spPr>
          <a:xfrm>
            <a:off x="10623140" y="2371911"/>
            <a:ext cx="626751" cy="607111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073432"/>
              <a:satOff val="-10969"/>
              <a:lumOff val="-418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D3756-E3B8-A9BB-C7E4-7637B3804B52}"/>
              </a:ext>
            </a:extLst>
          </p:cNvPr>
          <p:cNvSpPr txBox="1"/>
          <p:nvPr/>
        </p:nvSpPr>
        <p:spPr>
          <a:xfrm>
            <a:off x="10415726" y="3040104"/>
            <a:ext cx="15424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ZA" sz="2000" dirty="0"/>
              <a:t>Fill Out A Contact Us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3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42EC-FE3B-0B98-D5EA-924E6B2D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94695"/>
            <a:ext cx="5147730" cy="677662"/>
          </a:xfrm>
        </p:spPr>
        <p:txBody>
          <a:bodyPr>
            <a:normAutofit/>
          </a:bodyPr>
          <a:lstStyle/>
          <a:p>
            <a:pPr algn="ctr"/>
            <a:r>
              <a:rPr lang="en-ZA" b="1" dirty="0"/>
              <a:t>Problems encountered</a:t>
            </a: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C72D965-D15A-9B4C-8F46-54E763F48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7" r="27638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554E9A-6F1F-9A83-4925-C4314F91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72357"/>
            <a:ext cx="5147730" cy="5902171"/>
          </a:xfrm>
        </p:spPr>
        <p:txBody>
          <a:bodyPr>
            <a:noAutofit/>
          </a:bodyPr>
          <a:lstStyle/>
          <a:p>
            <a:pPr algn="just"/>
            <a:r>
              <a:rPr lang="en-ZA" dirty="0"/>
              <a:t>Some forms on the website (such as the update account form) is missing data validation.</a:t>
            </a:r>
          </a:p>
          <a:p>
            <a:pPr algn="just"/>
            <a:r>
              <a:rPr lang="en-ZA" dirty="0"/>
              <a:t>Admins and customers cannot edit their name and surname in the update account form without changing their email address.</a:t>
            </a:r>
          </a:p>
          <a:p>
            <a:pPr algn="just"/>
            <a:r>
              <a:rPr lang="en-ZA" dirty="0"/>
              <a:t>The validation for the customers' cart can be improved.</a:t>
            </a:r>
          </a:p>
          <a:p>
            <a:pPr algn="just"/>
            <a:r>
              <a:rPr lang="en-ZA" dirty="0"/>
              <a:t>Comments from the CSS and JavaScript files can be viewed when inspecting the website, these must be removed or hidden for security purposes.</a:t>
            </a:r>
          </a:p>
          <a:p>
            <a:pPr algn="just"/>
            <a:r>
              <a:rPr lang="en-ZA" dirty="0"/>
              <a:t>The admin can register with an email address that may exist in the customer table; this can lead to unexpected behaviour on the website.</a:t>
            </a:r>
          </a:p>
          <a:p>
            <a:pPr algn="just"/>
            <a:r>
              <a:rPr lang="en-ZA" dirty="0"/>
              <a:t>Admins cannot view customer orders on the website, this must be done in the </a:t>
            </a:r>
            <a:r>
              <a:rPr lang="en-ZA"/>
              <a:t>database.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41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25E69-1A97-3663-F07E-8174897C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ZA" sz="5400" b="1" dirty="0">
                <a:solidFill>
                  <a:srgbClr val="FFFFFF"/>
                </a:solidFill>
              </a:rPr>
              <a:t>Future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0FFC8-F4EA-7579-5677-37AD4553F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192400"/>
              </p:ext>
            </p:extLst>
          </p:nvPr>
        </p:nvGraphicFramePr>
        <p:xfrm>
          <a:off x="289572" y="2524487"/>
          <a:ext cx="11603330" cy="4093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5855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AFEA-44ED-B2B9-E055-91F64F34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6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207</TotalTime>
  <Words>327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Lights out</vt:lpstr>
      <vt:lpstr>Presentation overview</vt:lpstr>
      <vt:lpstr>About the company</vt:lpstr>
      <vt:lpstr>Accessing the website</vt:lpstr>
      <vt:lpstr>What administrators can do</vt:lpstr>
      <vt:lpstr>What customers can do</vt:lpstr>
      <vt:lpstr>Problems encountered</vt:lpstr>
      <vt:lpstr>Future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out</dc:title>
  <dc:creator>Lea Thumbiran</dc:creator>
  <cp:lastModifiedBy>Lea Thumbiran</cp:lastModifiedBy>
  <cp:revision>75</cp:revision>
  <dcterms:created xsi:type="dcterms:W3CDTF">2023-06-14T22:59:22Z</dcterms:created>
  <dcterms:modified xsi:type="dcterms:W3CDTF">2023-06-15T12:12:49Z</dcterms:modified>
</cp:coreProperties>
</file>