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2FF"/>
    <a:srgbClr val="C5C5C5"/>
    <a:srgbClr val="2C63FF"/>
    <a:srgbClr val="72D54A"/>
    <a:srgbClr val="469DC5"/>
    <a:srgbClr val="65FF00"/>
    <a:srgbClr val="BA0000"/>
    <a:srgbClr val="C2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3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213EA-9698-44D6-AF02-3AFDEC38C82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17D6-3C5E-430B-94C7-85B22794FF9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32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13DAD-A5D3-4A10-B8E9-B47DC422F97C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B8F78-00F0-4705-A41E-ACD13CBCDB3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2884488"/>
            <a:ext cx="9144000" cy="23876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4400" b="1" smtClean="0">
                <a:cs typeface="Arial" panose="020B0604020202020204" pitchFamily="34" charset="0"/>
              </a:defRPr>
            </a:lvl1pPr>
          </a:lstStyle>
          <a:p>
            <a:r>
              <a:rPr lang="de-DE" sz="4000" dirty="0">
                <a:latin typeface="+mn-lt"/>
                <a:cs typeface="Arial" panose="020B0604020202020204" pitchFamily="34" charset="0"/>
              </a:rPr>
              <a:t>Title of Presentation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961" y="6337811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F56CE16-A53B-41C6-BF1F-3833562D3C99}" type="datetime1">
              <a:rPr lang="es-ES" smtClean="0"/>
              <a:t>16/11/2021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B4B46A78-6AF9-412C-AE9C-E98B1C607C25}" type="slidenum">
              <a:rPr lang="es-ES" smtClean="0"/>
              <a:pPr/>
              <a:t>‹N°›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2" y="1303560"/>
            <a:ext cx="4757197" cy="18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2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B86-7C27-42D2-AAAF-B87686868AAA}" type="datetime1">
              <a:rPr lang="es-ES" smtClean="0"/>
              <a:t>16/11/2021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28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4pPr marL="1600200" indent="-228600">
              <a:buFontTx/>
              <a:buBlip>
                <a:blip r:embed="rId4"/>
              </a:buBlip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9C2D-57E6-4E42-B815-254F2CBE3827}" type="datetime1">
              <a:rPr lang="es-ES" smtClean="0"/>
              <a:t>16/11/2021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t>‹N°›</a:t>
            </a:fld>
            <a:endParaRPr lang="es-E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rgbClr val="2C63FF"/>
                </a:solidFill>
              </a:rPr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42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Tx/>
              <a:buBlip>
                <a:blip r:embed="rId4"/>
              </a:buBlip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Tx/>
              <a:buBlip>
                <a:blip r:embed="rId4"/>
              </a:buBlip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ED3E-E9FC-4672-9CE2-3FA40A560C47}" type="datetime1">
              <a:rPr lang="es-ES" smtClean="0"/>
              <a:t>16/11/2021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17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Tx/>
              <a:buBlip>
                <a:blip r:embed="rId4"/>
              </a:buBlip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371600" indent="-457200">
              <a:buFontTx/>
              <a:buBlip>
                <a:blip r:embed="rId4"/>
              </a:buBlip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0489-88A6-408A-B135-E86AB5C3F484}" type="datetime1">
              <a:rPr lang="es-ES" smtClean="0"/>
              <a:t>16/11/2021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63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E1D6-4C5D-43CE-8D5A-BEFEF0D57647}" type="datetime1">
              <a:rPr lang="es-ES" smtClean="0"/>
              <a:t>16/11/2021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64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9E50-5D05-4DDA-804F-2A2159449CF2}" type="datetime1">
              <a:rPr lang="es-ES" smtClean="0"/>
              <a:t>16/11/2021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25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/>
            </a:lvl1pPr>
            <a:lvl2pPr marL="685800" indent="-228600">
              <a:buFontTx/>
              <a:buBlip>
                <a:blip r:embed="rId3"/>
              </a:buBlip>
              <a:defRPr sz="2800"/>
            </a:lvl2pPr>
            <a:lvl3pPr marL="1143000" indent="-228600">
              <a:buFontTx/>
              <a:buBlip>
                <a:blip r:embed="rId4"/>
              </a:buBlip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7AFA-A566-4E47-A8E9-1CF31823F110}" type="datetime1">
              <a:rPr lang="es-ES" smtClean="0"/>
              <a:t>16/11/2021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60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5C8E-A5BB-47F9-9F98-DFDD1F3E92DF}" type="datetime1">
              <a:rPr lang="es-ES" smtClean="0"/>
              <a:t>16/11/2021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31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fld id="{C60FFB86-7C27-42D2-AAAF-B87686868AAA}" type="datetime1">
              <a:rPr lang="es-ES" smtClean="0"/>
              <a:t>16/11/2021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B4B46A78-6AF9-412C-AE9C-E98B1C607C25}" type="slidenum">
              <a:rPr lang="es-ES" smtClean="0"/>
              <a:pPr/>
              <a:t>‹N°›</a:t>
            </a:fld>
            <a:endParaRPr lang="es-ES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212268" cy="6172201"/>
          </a:xfrm>
          <a:prstGeom prst="rect">
            <a:avLst/>
          </a:prstGeom>
          <a:solidFill>
            <a:srgbClr val="72D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956540"/>
            <a:ext cx="212268" cy="215660"/>
          </a:xfrm>
          <a:prstGeom prst="rect">
            <a:avLst/>
          </a:prstGeom>
          <a:solidFill>
            <a:srgbClr val="2C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C63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2" r="11470" b="9380"/>
          <a:stretch/>
        </p:blipFill>
        <p:spPr>
          <a:xfrm>
            <a:off x="9702947" y="5446841"/>
            <a:ext cx="2276785" cy="8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2"/>
        </a:buBlip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2884488"/>
            <a:ext cx="10578484" cy="23876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Qanelas Medium (Headings)"/>
              </a:rPr>
              <a:t>Comparison data ENTSOE-EMBER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CE16-A53B-41C6-BF1F-3833562D3C99}" type="datetime1">
              <a:rPr lang="es-ES" smtClean="0">
                <a:latin typeface="Qanelas (body)"/>
              </a:rPr>
              <a:t>16/11/2021</a:t>
            </a:fld>
            <a:endParaRPr lang="es-ES" dirty="0">
              <a:latin typeface="Qanelas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latin typeface="Qanelas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>
                <a:latin typeface="Qanelas Light" panose="00000400000000000000" pitchFamily="50" charset="0"/>
              </a:rPr>
              <a:pPr/>
              <a:t>1</a:t>
            </a:fld>
            <a:endParaRPr lang="es-ES" dirty="0">
              <a:latin typeface="Qanela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8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D82726AE-DEE1-45EA-9A5C-57998D059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Use of EMBER classification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What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plotted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the relative </a:t>
                </a:r>
                <a:r>
                  <a:rPr lang="fr-FR" dirty="0" err="1"/>
                  <a:t>error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𝐸𝑁𝑇𝑆𝑂𝐸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𝐸𝑀𝐵𝐸𝑅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𝐸𝑀𝐵𝐸𝑅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D82726AE-DEE1-45EA-9A5C-57998D059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610D0B-88E7-40C4-84BE-65BC7C56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9C2D-57E6-4E42-B815-254F2CBE3827}" type="datetime1">
              <a:rPr lang="es-ES" smtClean="0"/>
              <a:t>16/11/2021</a:t>
            </a:fld>
            <a:endParaRPr lang="es-E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605FDD-313E-4584-BE71-79E2148F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7503FE-AEC6-4B0C-81B3-E9034AFC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t>2</a:t>
            </a:fld>
            <a:endParaRPr lang="es-ES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27DFCCC-306D-4A06-8138-B976BA37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69E5B25-1E30-48EE-B268-4DAE24E4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51" y="2328678"/>
            <a:ext cx="5174298" cy="22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78B7-C26F-481C-AB30-98F61CB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64"/>
            <a:ext cx="10515600" cy="1325563"/>
          </a:xfrm>
        </p:spPr>
        <p:txBody>
          <a:bodyPr/>
          <a:lstStyle/>
          <a:p>
            <a:r>
              <a:rPr lang="fr-FR" dirty="0" err="1"/>
              <a:t>Italy</a:t>
            </a:r>
            <a:r>
              <a:rPr lang="fr-FR" dirty="0"/>
              <a:t> 2021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C34FD9-F4C0-48AE-AE88-6A434351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B86-7C27-42D2-AAAF-B87686868AAA}" type="datetime1">
              <a:rPr lang="es-ES" smtClean="0"/>
              <a:t>16/11/2021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C32358-7B5D-4A70-9372-4D713BD2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1ECBA8-E7F9-409B-B331-8B59949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E5754D-5BDE-4CE5-9574-A4225B609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3" y="1734258"/>
            <a:ext cx="4901587" cy="3530159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EC7A2872-5602-411C-8D8D-DD7CFEA079BA}"/>
              </a:ext>
            </a:extLst>
          </p:cNvPr>
          <p:cNvSpPr txBox="1">
            <a:spLocks/>
          </p:cNvSpPr>
          <p:nvPr/>
        </p:nvSpPr>
        <p:spPr>
          <a:xfrm>
            <a:off x="5887720" y="259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Netherlands</a:t>
            </a:r>
            <a:r>
              <a:rPr lang="fr-FR" dirty="0"/>
              <a:t> 2021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D9783F-CA99-45B6-B63D-AA7944525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51" y="1719018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78B7-C26F-481C-AB30-98F61CB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64"/>
            <a:ext cx="10515600" cy="1325563"/>
          </a:xfrm>
        </p:spPr>
        <p:txBody>
          <a:bodyPr/>
          <a:lstStyle/>
          <a:p>
            <a:r>
              <a:rPr lang="fr-FR" dirty="0"/>
              <a:t>Germany 2021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C34FD9-F4C0-48AE-AE88-6A434351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B86-7C27-42D2-AAAF-B87686868AAA}" type="datetime1">
              <a:rPr lang="es-ES" smtClean="0"/>
              <a:t>16/11/2021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C32358-7B5D-4A70-9372-4D713BD2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1ECBA8-E7F9-409B-B331-8B59949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C7A2872-5602-411C-8D8D-DD7CFEA079BA}"/>
              </a:ext>
            </a:extLst>
          </p:cNvPr>
          <p:cNvSpPr txBox="1">
            <a:spLocks/>
          </p:cNvSpPr>
          <p:nvPr/>
        </p:nvSpPr>
        <p:spPr>
          <a:xfrm>
            <a:off x="6268720" y="2478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Hungary</a:t>
            </a:r>
            <a:r>
              <a:rPr lang="fr-FR" dirty="0"/>
              <a:t> 2021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DA7CCDF-5E96-43D4-B9DA-FBFF7752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2" y="1672573"/>
            <a:ext cx="4977778" cy="35301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EDBC512-1215-4405-B113-B403FC41C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11" y="1672573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1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78B7-C26F-481C-AB30-98F61CB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64"/>
            <a:ext cx="10515600" cy="1325563"/>
          </a:xfrm>
        </p:spPr>
        <p:txBody>
          <a:bodyPr/>
          <a:lstStyle/>
          <a:p>
            <a:r>
              <a:rPr lang="fr-FR" dirty="0" err="1"/>
              <a:t>Finland</a:t>
            </a:r>
            <a:r>
              <a:rPr lang="fr-FR" dirty="0"/>
              <a:t> 2021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C34FD9-F4C0-48AE-AE88-6A434351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B86-7C27-42D2-AAAF-B87686868AAA}" type="datetime1">
              <a:rPr lang="es-ES" smtClean="0"/>
              <a:t>16/11/2021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C32358-7B5D-4A70-9372-4D713BD2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1ECBA8-E7F9-409B-B331-8B59949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C7A2872-5602-411C-8D8D-DD7CFEA079BA}"/>
              </a:ext>
            </a:extLst>
          </p:cNvPr>
          <p:cNvSpPr txBox="1">
            <a:spLocks/>
          </p:cNvSpPr>
          <p:nvPr/>
        </p:nvSpPr>
        <p:spPr>
          <a:xfrm>
            <a:off x="6268720" y="2478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Sweden</a:t>
            </a:r>
            <a:r>
              <a:rPr lang="fr-FR" dirty="0"/>
              <a:t> 2021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ABAE24-F214-4400-847E-F64910235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6" y="1598854"/>
            <a:ext cx="4901587" cy="35301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4F1BFB-2FF4-40DA-B198-A6633A7B6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03" y="1598853"/>
            <a:ext cx="4901587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3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78B7-C26F-481C-AB30-98F61CB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64"/>
            <a:ext cx="10515600" cy="1325563"/>
          </a:xfrm>
        </p:spPr>
        <p:txBody>
          <a:bodyPr/>
          <a:lstStyle/>
          <a:p>
            <a:r>
              <a:rPr lang="fr-FR" dirty="0" err="1"/>
              <a:t>Poland</a:t>
            </a:r>
            <a:r>
              <a:rPr lang="fr-FR" dirty="0"/>
              <a:t> 2021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C34FD9-F4C0-48AE-AE88-6A434351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FB86-7C27-42D2-AAAF-B87686868AAA}" type="datetime1">
              <a:rPr lang="es-ES" smtClean="0"/>
              <a:t>16/11/2021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C32358-7B5D-4A70-9372-4D713BD2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1ECBA8-E7F9-409B-B331-8B59949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A78-6AF9-412C-AE9C-E98B1C607C25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44419B7-0EE5-4DA4-B0E3-88AB87940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9427"/>
            <a:ext cx="4901587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9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urelectri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63FF"/>
      </a:accent1>
      <a:accent2>
        <a:srgbClr val="414042"/>
      </a:accent2>
      <a:accent3>
        <a:srgbClr val="72D54A"/>
      </a:accent3>
      <a:accent4>
        <a:srgbClr val="479DC5"/>
      </a:accent4>
      <a:accent5>
        <a:srgbClr val="67B9B2"/>
      </a:accent5>
      <a:accent6>
        <a:srgbClr val="FF0000"/>
      </a:accent6>
      <a:hlink>
        <a:srgbClr val="034A90"/>
      </a:hlink>
      <a:folHlink>
        <a:srgbClr val="414042"/>
      </a:folHlink>
    </a:clrScheme>
    <a:fontScheme name="Custom Quanelas Font">
      <a:majorFont>
        <a:latin typeface="Qanelas Medium"/>
        <a:ea typeface=""/>
        <a:cs typeface=""/>
      </a:majorFont>
      <a:minorFont>
        <a:latin typeface="Qane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urelectric-template-beginners-Qanelas.potx" id="{11E6E2E9-262C-4B52-90C1-E03E607B3901}" vid="{3962EFF4-72BC-4407-B7B8-4399E1BCE4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Eurelectric-template-beginners-Qanelas</Template>
  <TotalTime>95</TotalTime>
  <Words>44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 Math</vt:lpstr>
      <vt:lpstr>Qanelas</vt:lpstr>
      <vt:lpstr>Qanelas (body)</vt:lpstr>
      <vt:lpstr>Qanelas Light</vt:lpstr>
      <vt:lpstr>Qanelas Medium</vt:lpstr>
      <vt:lpstr>Qanelas Medium (Headings)</vt:lpstr>
      <vt:lpstr>Office Theme</vt:lpstr>
      <vt:lpstr>Comparison data ENTSOE-EMBER</vt:lpstr>
      <vt:lpstr>Methodology</vt:lpstr>
      <vt:lpstr>Italy 2021</vt:lpstr>
      <vt:lpstr>Germany 2021</vt:lpstr>
      <vt:lpstr>Finland 2021</vt:lpstr>
      <vt:lpstr>Poland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vs ETS: which one drives the electricity prices? </dc:title>
  <dc:creator>Léa TRIN</dc:creator>
  <cp:lastModifiedBy>Léa Trin</cp:lastModifiedBy>
  <cp:revision>4</cp:revision>
  <dcterms:created xsi:type="dcterms:W3CDTF">2021-10-29T09:53:32Z</dcterms:created>
  <dcterms:modified xsi:type="dcterms:W3CDTF">2021-11-16T10:16:08Z</dcterms:modified>
</cp:coreProperties>
</file>