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Montaser Arabic" charset="1" panose="00000500000000000000"/>
      <p:regular r:id="rId11"/>
    </p:embeddedFont>
    <p:embeddedFont>
      <p:font typeface="Montaser Arabic Bold" charset="1" panose="000008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6226" y="0"/>
            <a:ext cx="18369643" cy="10287000"/>
          </a:xfrm>
          <a:custGeom>
            <a:avLst/>
            <a:gdLst/>
            <a:ahLst/>
            <a:cxnLst/>
            <a:rect r="r" b="b" t="t" l="l"/>
            <a:pathLst>
              <a:path h="10287000" w="18369643">
                <a:moveTo>
                  <a:pt x="0" y="0"/>
                </a:moveTo>
                <a:lnTo>
                  <a:pt x="18369643" y="0"/>
                </a:lnTo>
                <a:lnTo>
                  <a:pt x="183696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721742" cy="10390567"/>
          </a:xfrm>
          <a:custGeom>
            <a:avLst/>
            <a:gdLst/>
            <a:ahLst/>
            <a:cxnLst/>
            <a:rect r="r" b="b" t="t" l="l"/>
            <a:pathLst>
              <a:path h="10390567" w="18721742">
                <a:moveTo>
                  <a:pt x="0" y="0"/>
                </a:moveTo>
                <a:lnTo>
                  <a:pt x="18721742" y="0"/>
                </a:lnTo>
                <a:lnTo>
                  <a:pt x="18721742" y="10390567"/>
                </a:lnTo>
                <a:lnTo>
                  <a:pt x="0" y="10390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5510" y="4962147"/>
            <a:ext cx="7407579" cy="74075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B">
                <a:alpha val="7294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0845" y="1472326"/>
            <a:ext cx="15783062" cy="2643663"/>
          </a:xfrm>
          <a:custGeom>
            <a:avLst/>
            <a:gdLst/>
            <a:ahLst/>
            <a:cxnLst/>
            <a:rect r="r" b="b" t="t" l="l"/>
            <a:pathLst>
              <a:path h="2643663" w="15783062">
                <a:moveTo>
                  <a:pt x="0" y="0"/>
                </a:moveTo>
                <a:lnTo>
                  <a:pt x="15783062" y="0"/>
                </a:lnTo>
                <a:lnTo>
                  <a:pt x="15783062" y="2643662"/>
                </a:lnTo>
                <a:lnTo>
                  <a:pt x="0" y="26436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0787" y="1028700"/>
            <a:ext cx="12237949" cy="443626"/>
          </a:xfrm>
          <a:custGeom>
            <a:avLst/>
            <a:gdLst/>
            <a:ahLst/>
            <a:cxnLst/>
            <a:rect r="r" b="b" t="t" l="l"/>
            <a:pathLst>
              <a:path h="443626" w="12237949">
                <a:moveTo>
                  <a:pt x="0" y="0"/>
                </a:moveTo>
                <a:lnTo>
                  <a:pt x="12237949" y="0"/>
                </a:lnTo>
                <a:lnTo>
                  <a:pt x="12237949" y="443626"/>
                </a:lnTo>
                <a:lnTo>
                  <a:pt x="0" y="443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760001" y="4154088"/>
            <a:ext cx="10350906" cy="6132912"/>
          </a:xfrm>
          <a:custGeom>
            <a:avLst/>
            <a:gdLst/>
            <a:ahLst/>
            <a:cxnLst/>
            <a:rect r="r" b="b" t="t" l="l"/>
            <a:pathLst>
              <a:path h="6132912" w="10350906">
                <a:moveTo>
                  <a:pt x="0" y="0"/>
                </a:moveTo>
                <a:lnTo>
                  <a:pt x="10350905" y="0"/>
                </a:lnTo>
                <a:lnTo>
                  <a:pt x="10350905" y="6132912"/>
                </a:lnTo>
                <a:lnTo>
                  <a:pt x="0" y="61329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0845" y="-9525"/>
            <a:ext cx="1171970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Compromiso sesión anterior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F9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5510" y="4962147"/>
            <a:ext cx="7407579" cy="74075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B">
                <a:alpha val="7294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0070" y="1105785"/>
            <a:ext cx="10081482" cy="5834658"/>
          </a:xfrm>
          <a:custGeom>
            <a:avLst/>
            <a:gdLst/>
            <a:ahLst/>
            <a:cxnLst/>
            <a:rect r="r" b="b" t="t" l="l"/>
            <a:pathLst>
              <a:path h="5834658" w="10081482">
                <a:moveTo>
                  <a:pt x="0" y="0"/>
                </a:moveTo>
                <a:lnTo>
                  <a:pt x="10081482" y="0"/>
                </a:lnTo>
                <a:lnTo>
                  <a:pt x="10081482" y="5834657"/>
                </a:lnTo>
                <a:lnTo>
                  <a:pt x="0" y="5834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860" y="7687076"/>
            <a:ext cx="12370223" cy="2102938"/>
          </a:xfrm>
          <a:custGeom>
            <a:avLst/>
            <a:gdLst/>
            <a:ahLst/>
            <a:cxnLst/>
            <a:rect r="r" b="b" t="t" l="l"/>
            <a:pathLst>
              <a:path h="2102938" w="12370223">
                <a:moveTo>
                  <a:pt x="0" y="0"/>
                </a:moveTo>
                <a:lnTo>
                  <a:pt x="12370222" y="0"/>
                </a:lnTo>
                <a:lnTo>
                  <a:pt x="12370222" y="2102938"/>
                </a:lnTo>
                <a:lnTo>
                  <a:pt x="0" y="2102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0845" y="-9525"/>
            <a:ext cx="1171970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Resumen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09108" y="1541398"/>
            <a:ext cx="6678892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Tareas iniciales: 41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Tareas completadas: 5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Tareas pendientes: 36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Porcentaje completado: 12,2%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Día actual: 5 de 69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Ideal en día 5: 38 pendientes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  <a:r>
              <a:rPr lang="en-US" sz="3400" strike="noStrike" u="none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Real en día 5: 36 pendientes</a:t>
            </a:r>
          </a:p>
          <a:p>
            <a:pPr algn="l" marL="0" indent="0" lvl="0">
              <a:lnSpc>
                <a:spcPts val="408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0070" y="7083317"/>
            <a:ext cx="5775901" cy="394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9"/>
              </a:lnSpc>
            </a:pPr>
            <a:r>
              <a:rPr lang="en-US" sz="2153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Riesgos Primer Sprint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848325" y="6839169"/>
            <a:ext cx="5439675" cy="295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9"/>
              </a:lnSpc>
              <a:spcBef>
                <a:spcPct val="0"/>
              </a:spcBef>
            </a:pPr>
            <a:r>
              <a:rPr lang="en-US" b="true" sz="2599">
                <a:solidFill>
                  <a:srgbClr val="006747"/>
                </a:solidFill>
                <a:latin typeface="Montaser Arabic Bold"/>
                <a:ea typeface="Montaser Arabic Bold"/>
                <a:cs typeface="Montaser Arabic Bold"/>
                <a:sym typeface="Montaser Arabic Bold"/>
              </a:rPr>
              <a:t>Riesgos iniciales de alto nivel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- Dependencia de APIs externas (IA, Google, Apple, WhatsApp).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- Limitación de tiempo académico (3 meses).</a:t>
            </a:r>
          </a:p>
          <a:p>
            <a:pPr algn="l">
              <a:lnSpc>
                <a:spcPts val="2859"/>
              </a:lnSpc>
              <a:spcBef>
                <a:spcPct val="0"/>
              </a:spcBef>
            </a:pPr>
            <a:r>
              <a:rPr lang="en-US" sz="2199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- Resistencia de usuarios no familiarizados con alimentación natural.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EC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55510" y="4962147"/>
            <a:ext cx="7407579" cy="740757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B">
                <a:alpha val="7294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30845" y="1908950"/>
            <a:ext cx="16798513" cy="7349350"/>
          </a:xfrm>
          <a:custGeom>
            <a:avLst/>
            <a:gdLst/>
            <a:ahLst/>
            <a:cxnLst/>
            <a:rect r="r" b="b" t="t" l="l"/>
            <a:pathLst>
              <a:path h="7349350" w="16798513">
                <a:moveTo>
                  <a:pt x="0" y="0"/>
                </a:moveTo>
                <a:lnTo>
                  <a:pt x="16798513" y="0"/>
                </a:lnTo>
                <a:lnTo>
                  <a:pt x="16798513" y="7349350"/>
                </a:lnTo>
                <a:lnTo>
                  <a:pt x="0" y="7349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0845" y="-9525"/>
            <a:ext cx="11719709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>
                <a:solidFill>
                  <a:srgbClr val="006747"/>
                </a:solidFill>
                <a:latin typeface="Montaser Arabic"/>
                <a:ea typeface="Montaser Arabic"/>
                <a:cs typeface="Montaser Arabic"/>
                <a:sym typeface="Montaser Arabic"/>
              </a:rPr>
              <a:t>Compromiso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DAGx21e0rX4</dc:identifier>
  <dcterms:modified xsi:type="dcterms:W3CDTF">2011-08-01T06:04:30Z</dcterms:modified>
  <cp:revision>1</cp:revision>
  <dc:title>NutriHuella</dc:title>
</cp:coreProperties>
</file>