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32vux" initials="r" lastIdx="2" clrIdx="0">
    <p:extLst>
      <p:ext uri="{19B8F6BF-5375-455C-9EA6-DF929625EA0E}">
        <p15:presenceInfo xmlns:p15="http://schemas.microsoft.com/office/powerpoint/2012/main" userId="S::ru32vux@unimuenchen.onmicrosoft.com::ececb32f-edcb-4a7d-a0b1-ea23007655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660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0BFF0-3351-40CF-B9BA-E9EA484A0485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0F149-ED8E-4EE1-B789-513CCB9459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03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Devianz =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wie stark die Anpassung eines gerade betrachteten Modells von dem Modell abweicht, das eine perfekte Anpassung an die Daten liefert 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0F149-ED8E-4EE1-B789-513CCB94595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470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Reine Koeffizienten:</a:t>
            </a:r>
          </a:p>
          <a:p>
            <a:r>
              <a:rPr lang="de-DE" dirty="0" err="1"/>
              <a:t>Intercept</a:t>
            </a:r>
            <a:r>
              <a:rPr lang="de-DE" dirty="0"/>
              <a:t> ist die Wahrscheinlichkeit für nicht </a:t>
            </a:r>
            <a:r>
              <a:rPr lang="de-DE" dirty="0" err="1"/>
              <a:t>holiday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0F149-ED8E-4EE1-B789-513CCB94595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605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0F149-ED8E-4EE1-B789-513CCB94595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752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735B21-9DA5-4A20-ABC2-3FAC4D535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B461E2-23E6-4C72-916E-A598FC311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F6FC25-6318-4DD5-909E-ADED94A90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3778-9730-41FD-A74E-76AD28CD4250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629841-BA98-4D23-B5DE-2D0B4ED4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6361C2-2015-4D8E-94FE-D45213ED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5CFC-699F-4FA1-A663-969AAB7A4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98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6CAB7-5656-4273-A148-BE7A202B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5BD606-F37D-41AC-B813-212E9217C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29167D-2524-454A-9582-4DE8DFEA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3778-9730-41FD-A74E-76AD28CD4250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8560BA-728F-4307-ADE9-73F5C910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CE2AAC-42D4-41DC-BC17-E97472B8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5CFC-699F-4FA1-A663-969AAB7A4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22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55D4654-1D21-4EBA-A1F0-AA2FFE4A9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5E717E-33D4-4908-89DE-73FFD5151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DDCCDE-6CBA-41F8-8585-D64EF492B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3778-9730-41FD-A74E-76AD28CD4250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20D4F1-24C4-4087-B493-A706E13C1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6D2A91-2D2E-4A64-B963-6B0636E4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5CFC-699F-4FA1-A663-969AAB7A4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87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70790-E60F-4275-A8BC-A1AAC893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CCC5CA-D771-4EB8-8B0C-DA9230F30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0912B0-6BFF-4FD9-879D-91ADD61E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3778-9730-41FD-A74E-76AD28CD4250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75041D-666C-4CA0-86CD-6DF85D20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FECE71-7D65-4FC7-B2FD-20CBC2D7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5CFC-699F-4FA1-A663-969AAB7A4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38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0813B4-966D-476C-9E49-3845F93E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8F88B4-CF2D-4BCE-9073-639815C81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543242-1B72-46A3-B3DD-5DD895A6B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3778-9730-41FD-A74E-76AD28CD4250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12596C-1F24-4043-8623-F148CCCD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16C231-9E1A-41AE-996C-E06F0DBA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5CFC-699F-4FA1-A663-969AAB7A4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98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8715F-EFCC-45CC-8678-F8228638C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B53A66-18DD-43E1-A29F-C9BC597A7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DC5796-2650-43BE-94C4-CEE478891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B0D828-E203-4618-BF33-49943CAF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3778-9730-41FD-A74E-76AD28CD4250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4AB4DD-FE69-4852-BD47-495D76E9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544064-D9AE-49E0-BD3F-5668310A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5CFC-699F-4FA1-A663-969AAB7A4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81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BDDD68-D0A3-4E50-917C-CBEE31FE9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F9E9B7-6A98-4404-990C-BBE1BF586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9DB303-2D98-491B-A273-EEC4930A5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4D98D1-72AD-4D8B-B11D-A19DC7E75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3E4A470-CC90-46D2-AB5A-997DCFA5F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4653A5E-021A-4480-BBDE-68B8B5109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3778-9730-41FD-A74E-76AD28CD4250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C19921-13B9-4F6C-9443-A0B7451F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AE49077-D327-46F2-B422-F59C0B74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5CFC-699F-4FA1-A663-969AAB7A4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51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475D8-A957-48BA-AC72-3D5FD59C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F299E0-DBF1-4FC4-A966-9BF258A2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3778-9730-41FD-A74E-76AD28CD4250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12327B-B61B-4EE2-80C5-FA1DA6C4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857FE6-CB3C-4352-B7CF-19768D09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5CFC-699F-4FA1-A663-969AAB7A4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47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81ADBF-DEB8-4FB8-A348-203210583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3778-9730-41FD-A74E-76AD28CD4250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91B4CB-8685-4D15-843B-67065781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5E433C-4274-4885-8512-93A605DD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5CFC-699F-4FA1-A663-969AAB7A4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42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7E14E-FFF4-4AC5-9C68-F34350F9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FEB05C-089F-453A-A4C2-A6B35525C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2A14C3-780B-4BD0-97C9-E2B109D02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F3419D-4B5D-4EA4-B3B8-4096F139D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3778-9730-41FD-A74E-76AD28CD4250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D432B1-F878-4418-B4F5-3A20AB69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F4DCFF-188A-4F4A-980E-2A840379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5CFC-699F-4FA1-A663-969AAB7A4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85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72B57-B4B4-4C45-9FF5-A56DECC2D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F6F8062-9E1E-4267-AB4A-F9241B47E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98EDE8-EA7B-438A-85BD-0364E6B70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5DAC28-112C-4040-A31B-29685053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3778-9730-41FD-A74E-76AD28CD4250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1558B6-5F97-4E7C-AA8D-8D72C149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6B2F83-BA2A-441A-AEC9-48E8E1C4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5CFC-699F-4FA1-A663-969AAB7A4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63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54F995-BD12-41DE-89F9-36CE7A84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CABE38-161A-419B-81C2-BCE439492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43E39B-100B-48DA-877A-10A44A540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3778-9730-41FD-A74E-76AD28CD4250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9AFAFF-611F-4D79-BC81-B99F85D0D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C09A5A-BCA2-4BB6-B7BB-F66D164B3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B5CFC-699F-4FA1-A663-969AAB7A4C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86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BC82B9-9582-4B58-8F6E-E2105E502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AD2A86-280C-42F6-895C-60617EF391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04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95ECB-B2AC-49E4-AB0E-889E3A32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 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1FA8FE-BF25-423B-B38C-6BE040788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Datumsmodell</a:t>
            </a:r>
          </a:p>
          <a:p>
            <a:pPr lvl="1"/>
            <a:r>
              <a:rPr lang="de-DE" dirty="0"/>
              <a:t>gruppierte Daten pro Tag</a:t>
            </a:r>
          </a:p>
          <a:p>
            <a:pPr lvl="1"/>
            <a:r>
              <a:rPr lang="de-DE" dirty="0"/>
              <a:t>Uhrzeit der Messung nicht beachtet</a:t>
            </a:r>
          </a:p>
          <a:p>
            <a:pPr lvl="1"/>
            <a:endParaRPr lang="de-DE" dirty="0"/>
          </a:p>
          <a:p>
            <a:r>
              <a:rPr lang="de-DE" dirty="0"/>
              <a:t>Zeitmodell</a:t>
            </a:r>
          </a:p>
          <a:p>
            <a:pPr lvl="1"/>
            <a:r>
              <a:rPr lang="de-DE" dirty="0"/>
              <a:t>gruppierte Daten pro Minute</a:t>
            </a:r>
          </a:p>
          <a:p>
            <a:pPr lvl="1"/>
            <a:r>
              <a:rPr lang="de-DE" dirty="0"/>
              <a:t>Uhrzeit der Messung beachtet</a:t>
            </a:r>
          </a:p>
          <a:p>
            <a:pPr lvl="1"/>
            <a:r>
              <a:rPr lang="de-DE" dirty="0"/>
              <a:t>aber: Messungen nur einmal am Tag -&gt; niedrige Devianz</a:t>
            </a:r>
          </a:p>
        </p:txBody>
      </p:sp>
    </p:spTree>
    <p:extLst>
      <p:ext uri="{BB962C8B-B14F-4D97-AF65-F5344CB8AC3E}">
        <p14:creationId xmlns:p14="http://schemas.microsoft.com/office/powerpoint/2010/main" val="290730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C7757-2A1B-4DE6-9C14-9361BE6ED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Datumsmodell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F3FF6A0-3173-46AC-BCB8-A5B95BD86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plot</a:t>
            </a:r>
            <a:r>
              <a:rPr lang="de-DE" dirty="0"/>
              <a:t> Datumsmodell</a:t>
            </a:r>
          </a:p>
          <a:p>
            <a:r>
              <a:rPr lang="de-DE" dirty="0"/>
              <a:t>klar machen welche Signifikant sind</a:t>
            </a:r>
          </a:p>
          <a:p>
            <a:r>
              <a:rPr lang="de-DE" dirty="0"/>
              <a:t>außerdem </a:t>
            </a:r>
            <a:r>
              <a:rPr lang="de-DE" dirty="0" err="1"/>
              <a:t>intercept</a:t>
            </a:r>
            <a:r>
              <a:rPr lang="de-DE" dirty="0"/>
              <a:t> und </a:t>
            </a:r>
            <a:r>
              <a:rPr lang="de-DE" dirty="0" err="1"/>
              <a:t>deviance</a:t>
            </a:r>
            <a:r>
              <a:rPr lang="de-DE" dirty="0"/>
              <a:t> </a:t>
            </a:r>
            <a:r>
              <a:rPr lang="de-DE" dirty="0" err="1"/>
              <a:t>explained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277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9E89B-4B53-4706-94BA-DC24067C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68BF78-A530-410C-866E-6FE7276E3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plots</a:t>
            </a:r>
            <a:r>
              <a:rPr lang="de-DE" dirty="0"/>
              <a:t> Zeitmodell</a:t>
            </a:r>
          </a:p>
          <a:p>
            <a:r>
              <a:rPr lang="de-DE" dirty="0"/>
              <a:t>klar machen welche Signifikant sind</a:t>
            </a:r>
          </a:p>
          <a:p>
            <a:r>
              <a:rPr lang="de-DE" dirty="0"/>
              <a:t>außerdem </a:t>
            </a:r>
            <a:r>
              <a:rPr lang="de-DE" dirty="0" err="1"/>
              <a:t>intercept</a:t>
            </a:r>
            <a:r>
              <a:rPr lang="de-DE" dirty="0"/>
              <a:t> und </a:t>
            </a:r>
            <a:r>
              <a:rPr lang="de-DE" dirty="0" err="1"/>
              <a:t>deviance</a:t>
            </a:r>
            <a:r>
              <a:rPr lang="de-DE" dirty="0"/>
              <a:t> </a:t>
            </a:r>
            <a:r>
              <a:rPr lang="de-DE" dirty="0" err="1"/>
              <a:t>explained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8689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Breitbild</PresentationFormat>
  <Paragraphs>24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Ergebnisse</vt:lpstr>
      <vt:lpstr>Zwei Modelle</vt:lpstr>
      <vt:lpstr>Datumsmodell</vt:lpstr>
      <vt:lpstr>Zeitmodell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Ergebnisse</dc:title>
  <dc:creator>ru32vux</dc:creator>
  <cp:lastModifiedBy>ru32vux</cp:lastModifiedBy>
  <cp:revision>4</cp:revision>
  <dcterms:created xsi:type="dcterms:W3CDTF">2020-05-07T07:58:20Z</dcterms:created>
  <dcterms:modified xsi:type="dcterms:W3CDTF">2020-05-07T09:02:30Z</dcterms:modified>
</cp:coreProperties>
</file>