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5" r:id="rId6"/>
    <p:sldId id="259" r:id="rId7"/>
    <p:sldId id="261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DB4B6-605B-4357-96D2-821DE3477929}" v="17" dt="2020-05-23T08:46:20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193CC680-C206-4EAC-BC57-29D0CBDEC418}"/>
    <pc:docChg chg="modSld">
      <pc:chgData name="Lea Vanheyden" userId="0ebe8cb9b4dd81cf" providerId="LiveId" clId="{193CC680-C206-4EAC-BC57-29D0CBDEC418}" dt="2020-05-05T10:18:46.516" v="0" actId="20577"/>
      <pc:docMkLst>
        <pc:docMk/>
      </pc:docMkLst>
      <pc:sldChg chg="modSp">
        <pc:chgData name="Lea Vanheyden" userId="0ebe8cb9b4dd81cf" providerId="LiveId" clId="{193CC680-C206-4EAC-BC57-29D0CBDEC418}" dt="2020-05-05T10:18:46.516" v="0" actId="20577"/>
        <pc:sldMkLst>
          <pc:docMk/>
          <pc:sldMk cId="1863664013" sldId="263"/>
        </pc:sldMkLst>
        <pc:spChg chg="mod">
          <ac:chgData name="Lea Vanheyden" userId="0ebe8cb9b4dd81cf" providerId="LiveId" clId="{193CC680-C206-4EAC-BC57-29D0CBDEC418}" dt="2020-05-05T10:18:46.516" v="0" actId="20577"/>
          <ac:spMkLst>
            <pc:docMk/>
            <pc:sldMk cId="1863664013" sldId="263"/>
            <ac:spMk id="3" creationId="{1AF51C1F-2781-4F3F-8398-B47AE45AE016}"/>
          </ac:spMkLst>
        </pc:spChg>
      </pc:sldChg>
    </pc:docChg>
  </pc:docChgLst>
  <pc:docChgLst>
    <pc:chgData name="Lea Vanheyden" userId="0ebe8cb9b4dd81cf" providerId="LiveId" clId="{9F6DB4B6-605B-4357-96D2-821DE3477929}"/>
    <pc:docChg chg="custSel addSld delSld modSld sldOrd">
      <pc:chgData name="Lea Vanheyden" userId="0ebe8cb9b4dd81cf" providerId="LiveId" clId="{9F6DB4B6-605B-4357-96D2-821DE3477929}" dt="2020-05-23T08:46:35.698" v="63" actId="2696"/>
      <pc:docMkLst>
        <pc:docMk/>
      </pc:docMkLst>
      <pc:sldChg chg="addSp delSp modSp">
        <pc:chgData name="Lea Vanheyden" userId="0ebe8cb9b4dd81cf" providerId="LiveId" clId="{9F6DB4B6-605B-4357-96D2-821DE3477929}" dt="2020-05-23T08:42:05.547" v="48" actId="962"/>
        <pc:sldMkLst>
          <pc:docMk/>
          <pc:sldMk cId="3597752202" sldId="259"/>
        </pc:sldMkLst>
        <pc:spChg chg="del">
          <ac:chgData name="Lea Vanheyden" userId="0ebe8cb9b4dd81cf" providerId="LiveId" clId="{9F6DB4B6-605B-4357-96D2-821DE3477929}" dt="2020-05-23T08:41:07.209" v="38" actId="478"/>
          <ac:spMkLst>
            <pc:docMk/>
            <pc:sldMk cId="3597752202" sldId="259"/>
            <ac:spMk id="2" creationId="{6F0670A5-1E7E-4E2C-A794-6647555BF537}"/>
          </ac:spMkLst>
        </pc:spChg>
        <pc:spChg chg="del">
          <ac:chgData name="Lea Vanheyden" userId="0ebe8cb9b4dd81cf" providerId="LiveId" clId="{9F6DB4B6-605B-4357-96D2-821DE3477929}" dt="2020-05-23T08:41:11" v="39" actId="478"/>
          <ac:spMkLst>
            <pc:docMk/>
            <pc:sldMk cId="3597752202" sldId="259"/>
            <ac:spMk id="4" creationId="{98C32461-39FA-423C-B9A6-2003E74B40A2}"/>
          </ac:spMkLst>
        </pc:spChg>
        <pc:spChg chg="add del mod">
          <ac:chgData name="Lea Vanheyden" userId="0ebe8cb9b4dd81cf" providerId="LiveId" clId="{9F6DB4B6-605B-4357-96D2-821DE3477929}" dt="2020-05-23T08:41:15.629" v="40" actId="478"/>
          <ac:spMkLst>
            <pc:docMk/>
            <pc:sldMk cId="3597752202" sldId="259"/>
            <ac:spMk id="5" creationId="{592BCC0E-5667-4E20-A7F4-EB7540E04EEA}"/>
          </ac:spMkLst>
        </pc:spChg>
        <pc:spChg chg="add del mod">
          <ac:chgData name="Lea Vanheyden" userId="0ebe8cb9b4dd81cf" providerId="LiveId" clId="{9F6DB4B6-605B-4357-96D2-821DE3477929}" dt="2020-05-23T08:41:20.426" v="41" actId="478"/>
          <ac:spMkLst>
            <pc:docMk/>
            <pc:sldMk cId="3597752202" sldId="259"/>
            <ac:spMk id="7" creationId="{35B234C5-37E0-4850-8D8F-B22A3D920C6F}"/>
          </ac:spMkLst>
        </pc:spChg>
        <pc:spChg chg="add del mod">
          <ac:chgData name="Lea Vanheyden" userId="0ebe8cb9b4dd81cf" providerId="LiveId" clId="{9F6DB4B6-605B-4357-96D2-821DE3477929}" dt="2020-05-23T08:41:38.099" v="43" actId="931"/>
          <ac:spMkLst>
            <pc:docMk/>
            <pc:sldMk cId="3597752202" sldId="259"/>
            <ac:spMk id="9" creationId="{864C93A7-F889-4AC1-BFE2-92C68CBC4499}"/>
          </ac:spMkLst>
        </pc:spChg>
        <pc:spChg chg="add del mod">
          <ac:chgData name="Lea Vanheyden" userId="0ebe8cb9b4dd81cf" providerId="LiveId" clId="{9F6DB4B6-605B-4357-96D2-821DE3477929}" dt="2020-05-23T08:41:47.028" v="45" actId="478"/>
          <ac:spMkLst>
            <pc:docMk/>
            <pc:sldMk cId="3597752202" sldId="259"/>
            <ac:spMk id="14" creationId="{5A661ACD-1469-46F6-A0C4-8B7022F11872}"/>
          </ac:spMkLst>
        </pc:spChg>
        <pc:picChg chg="del">
          <ac:chgData name="Lea Vanheyden" userId="0ebe8cb9b4dd81cf" providerId="LiveId" clId="{9F6DB4B6-605B-4357-96D2-821DE3477929}" dt="2020-05-23T08:41:25.710" v="42" actId="478"/>
          <ac:picMkLst>
            <pc:docMk/>
            <pc:sldMk cId="3597752202" sldId="259"/>
            <ac:picMk id="10" creationId="{7FF8B75B-604E-4B56-8DE5-A333DC07D972}"/>
          </ac:picMkLst>
        </pc:picChg>
        <pc:picChg chg="add del mod">
          <ac:chgData name="Lea Vanheyden" userId="0ebe8cb9b4dd81cf" providerId="LiveId" clId="{9F6DB4B6-605B-4357-96D2-821DE3477929}" dt="2020-05-23T08:41:41.531" v="44" actId="478"/>
          <ac:picMkLst>
            <pc:docMk/>
            <pc:sldMk cId="3597752202" sldId="259"/>
            <ac:picMk id="12" creationId="{2F7FEE7A-57E9-42A0-A66D-F017DB77DA16}"/>
          </ac:picMkLst>
        </pc:picChg>
        <pc:picChg chg="add mod">
          <ac:chgData name="Lea Vanheyden" userId="0ebe8cb9b4dd81cf" providerId="LiveId" clId="{9F6DB4B6-605B-4357-96D2-821DE3477929}" dt="2020-05-23T08:42:05.547" v="48" actId="962"/>
          <ac:picMkLst>
            <pc:docMk/>
            <pc:sldMk cId="3597752202" sldId="259"/>
            <ac:picMk id="16" creationId="{F04BD14C-1AD1-4E62-A791-5D0F3FF3BB09}"/>
          </ac:picMkLst>
        </pc:picChg>
      </pc:sldChg>
      <pc:sldChg chg="addSp delSp modSp">
        <pc:chgData name="Lea Vanheyden" userId="0ebe8cb9b4dd81cf" providerId="LiveId" clId="{9F6DB4B6-605B-4357-96D2-821DE3477929}" dt="2020-05-23T08:40:03.314" v="23" actId="962"/>
        <pc:sldMkLst>
          <pc:docMk/>
          <pc:sldMk cId="3057999799" sldId="260"/>
        </pc:sldMkLst>
        <pc:spChg chg="mod">
          <ac:chgData name="Lea Vanheyden" userId="0ebe8cb9b4dd81cf" providerId="LiveId" clId="{9F6DB4B6-605B-4357-96D2-821DE3477929}" dt="2020-05-23T08:39:16.108" v="4" actId="6549"/>
          <ac:spMkLst>
            <pc:docMk/>
            <pc:sldMk cId="3057999799" sldId="260"/>
            <ac:spMk id="2" creationId="{6F0670A5-1E7E-4E2C-A794-6647555BF537}"/>
          </ac:spMkLst>
        </pc:spChg>
        <pc:spChg chg="mod">
          <ac:chgData name="Lea Vanheyden" userId="0ebe8cb9b4dd81cf" providerId="LiveId" clId="{9F6DB4B6-605B-4357-96D2-821DE3477929}" dt="2020-05-23T08:39:03.968" v="1"/>
          <ac:spMkLst>
            <pc:docMk/>
            <pc:sldMk cId="3057999799" sldId="260"/>
            <ac:spMk id="4" creationId="{98C32461-39FA-423C-B9A6-2003E74B40A2}"/>
          </ac:spMkLst>
        </pc:spChg>
        <pc:picChg chg="add mod">
          <ac:chgData name="Lea Vanheyden" userId="0ebe8cb9b4dd81cf" providerId="LiveId" clId="{9F6DB4B6-605B-4357-96D2-821DE3477929}" dt="2020-05-23T08:40:03.314" v="23" actId="962"/>
          <ac:picMkLst>
            <pc:docMk/>
            <pc:sldMk cId="3057999799" sldId="260"/>
            <ac:picMk id="5" creationId="{0E229B32-9FAC-48A3-8BD2-70709AE20002}"/>
          </ac:picMkLst>
        </pc:picChg>
        <pc:picChg chg="del">
          <ac:chgData name="Lea Vanheyden" userId="0ebe8cb9b4dd81cf" providerId="LiveId" clId="{9F6DB4B6-605B-4357-96D2-821DE3477929}" dt="2020-05-23T08:39:18.219" v="5" actId="478"/>
          <ac:picMkLst>
            <pc:docMk/>
            <pc:sldMk cId="3057999799" sldId="260"/>
            <ac:picMk id="7" creationId="{A246F469-9382-46D7-BE3F-9FC8DE26EFE7}"/>
          </ac:picMkLst>
        </pc:picChg>
      </pc:sldChg>
      <pc:sldChg chg="addSp delSp modSp">
        <pc:chgData name="Lea Vanheyden" userId="0ebe8cb9b4dd81cf" providerId="LiveId" clId="{9F6DB4B6-605B-4357-96D2-821DE3477929}" dt="2020-05-23T08:43:59.237" v="55" actId="931"/>
        <pc:sldMkLst>
          <pc:docMk/>
          <pc:sldMk cId="887324719" sldId="261"/>
        </pc:sldMkLst>
        <pc:spChg chg="del">
          <ac:chgData name="Lea Vanheyden" userId="0ebe8cb9b4dd81cf" providerId="LiveId" clId="{9F6DB4B6-605B-4357-96D2-821DE3477929}" dt="2020-05-23T08:43:31.376" v="49" actId="478"/>
          <ac:spMkLst>
            <pc:docMk/>
            <pc:sldMk cId="887324719" sldId="261"/>
            <ac:spMk id="2" creationId="{6F0670A5-1E7E-4E2C-A794-6647555BF537}"/>
          </ac:spMkLst>
        </pc:spChg>
        <pc:spChg chg="del">
          <ac:chgData name="Lea Vanheyden" userId="0ebe8cb9b4dd81cf" providerId="LiveId" clId="{9F6DB4B6-605B-4357-96D2-821DE3477929}" dt="2020-05-23T08:43:35.013" v="50" actId="478"/>
          <ac:spMkLst>
            <pc:docMk/>
            <pc:sldMk cId="887324719" sldId="261"/>
            <ac:spMk id="4" creationId="{98C32461-39FA-423C-B9A6-2003E74B40A2}"/>
          </ac:spMkLst>
        </pc:spChg>
        <pc:spChg chg="add del mod">
          <ac:chgData name="Lea Vanheyden" userId="0ebe8cb9b4dd81cf" providerId="LiveId" clId="{9F6DB4B6-605B-4357-96D2-821DE3477929}" dt="2020-05-23T08:43:42.127" v="52" actId="478"/>
          <ac:spMkLst>
            <pc:docMk/>
            <pc:sldMk cId="887324719" sldId="261"/>
            <ac:spMk id="5" creationId="{68D37FC7-D79C-47D3-B5F3-187B053084CA}"/>
          </ac:spMkLst>
        </pc:spChg>
        <pc:spChg chg="add del mod">
          <ac:chgData name="Lea Vanheyden" userId="0ebe8cb9b4dd81cf" providerId="LiveId" clId="{9F6DB4B6-605B-4357-96D2-821DE3477929}" dt="2020-05-23T08:43:38.243" v="51" actId="478"/>
          <ac:spMkLst>
            <pc:docMk/>
            <pc:sldMk cId="887324719" sldId="261"/>
            <ac:spMk id="8" creationId="{35F3E94F-775C-4F21-AF22-C08464561942}"/>
          </ac:spMkLst>
        </pc:spChg>
        <pc:spChg chg="add del mod">
          <ac:chgData name="Lea Vanheyden" userId="0ebe8cb9b4dd81cf" providerId="LiveId" clId="{9F6DB4B6-605B-4357-96D2-821DE3477929}" dt="2020-05-23T08:43:48.855" v="54" actId="478"/>
          <ac:spMkLst>
            <pc:docMk/>
            <pc:sldMk cId="887324719" sldId="261"/>
            <ac:spMk id="10" creationId="{4AF928F7-2100-4734-9762-2D8B06CBA078}"/>
          </ac:spMkLst>
        </pc:spChg>
        <pc:picChg chg="del">
          <ac:chgData name="Lea Vanheyden" userId="0ebe8cb9b4dd81cf" providerId="LiveId" clId="{9F6DB4B6-605B-4357-96D2-821DE3477929}" dt="2020-05-23T08:43:45.562" v="53" actId="478"/>
          <ac:picMkLst>
            <pc:docMk/>
            <pc:sldMk cId="887324719" sldId="261"/>
            <ac:picMk id="7" creationId="{22899ABC-9D63-47F8-B098-7D31BD6552CC}"/>
          </ac:picMkLst>
        </pc:picChg>
        <pc:picChg chg="add mod">
          <ac:chgData name="Lea Vanheyden" userId="0ebe8cb9b4dd81cf" providerId="LiveId" clId="{9F6DB4B6-605B-4357-96D2-821DE3477929}" dt="2020-05-23T08:43:59.237" v="55" actId="931"/>
          <ac:picMkLst>
            <pc:docMk/>
            <pc:sldMk cId="887324719" sldId="261"/>
            <ac:picMk id="12" creationId="{27E68DC5-C917-4AD2-871B-A0A7F247C61F}"/>
          </ac:picMkLst>
        </pc:picChg>
      </pc:sldChg>
      <pc:sldChg chg="del">
        <pc:chgData name="Lea Vanheyden" userId="0ebe8cb9b4dd81cf" providerId="LiveId" clId="{9F6DB4B6-605B-4357-96D2-821DE3477929}" dt="2020-05-23T08:46:35.698" v="63" actId="2696"/>
        <pc:sldMkLst>
          <pc:docMk/>
          <pc:sldMk cId="1863664013" sldId="263"/>
        </pc:sldMkLst>
      </pc:sldChg>
      <pc:sldChg chg="addSp modSp add ord">
        <pc:chgData name="Lea Vanheyden" userId="0ebe8cb9b4dd81cf" providerId="LiveId" clId="{9F6DB4B6-605B-4357-96D2-821DE3477929}" dt="2020-05-23T08:39:27.016" v="20" actId="20577"/>
        <pc:sldMkLst>
          <pc:docMk/>
          <pc:sldMk cId="1256351431" sldId="264"/>
        </pc:sldMkLst>
        <pc:spChg chg="mod">
          <ac:chgData name="Lea Vanheyden" userId="0ebe8cb9b4dd81cf" providerId="LiveId" clId="{9F6DB4B6-605B-4357-96D2-821DE3477929}" dt="2020-05-23T08:39:27.016" v="20" actId="20577"/>
          <ac:spMkLst>
            <pc:docMk/>
            <pc:sldMk cId="1256351431" sldId="264"/>
            <ac:spMk id="2" creationId="{AD55D440-B474-4597-AF4E-01539E17FB9E}"/>
          </ac:spMkLst>
        </pc:spChg>
        <pc:spChg chg="add">
          <ac:chgData name="Lea Vanheyden" userId="0ebe8cb9b4dd81cf" providerId="LiveId" clId="{9F6DB4B6-605B-4357-96D2-821DE3477929}" dt="2020-05-23T08:39:07.877" v="2"/>
          <ac:spMkLst>
            <pc:docMk/>
            <pc:sldMk cId="1256351431" sldId="264"/>
            <ac:spMk id="5" creationId="{358D864D-3D31-4C89-AA9F-30641EC6CC24}"/>
          </ac:spMkLst>
        </pc:spChg>
      </pc:sldChg>
      <pc:sldChg chg="addSp delSp modSp add ord">
        <pc:chgData name="Lea Vanheyden" userId="0ebe8cb9b4dd81cf" providerId="LiveId" clId="{9F6DB4B6-605B-4357-96D2-821DE3477929}" dt="2020-05-23T08:40:53.452" v="37" actId="962"/>
        <pc:sldMkLst>
          <pc:docMk/>
          <pc:sldMk cId="138672569" sldId="265"/>
        </pc:sldMkLst>
        <pc:spChg chg="del">
          <ac:chgData name="Lea Vanheyden" userId="0ebe8cb9b4dd81cf" providerId="LiveId" clId="{9F6DB4B6-605B-4357-96D2-821DE3477929}" dt="2020-05-23T08:40:38.802" v="32" actId="478"/>
          <ac:spMkLst>
            <pc:docMk/>
            <pc:sldMk cId="138672569" sldId="265"/>
            <ac:spMk id="2" creationId="{58828DD7-A21F-461D-803C-91FD78BF47D3}"/>
          </ac:spMkLst>
        </pc:spChg>
        <pc:spChg chg="del">
          <ac:chgData name="Lea Vanheyden" userId="0ebe8cb9b4dd81cf" providerId="LiveId" clId="{9F6DB4B6-605B-4357-96D2-821DE3477929}" dt="2020-05-23T08:40:43.446" v="34" actId="478"/>
          <ac:spMkLst>
            <pc:docMk/>
            <pc:sldMk cId="138672569" sldId="265"/>
            <ac:spMk id="3" creationId="{2CDC2ED2-0FD7-452C-8B3B-7BBEF07C7643}"/>
          </ac:spMkLst>
        </pc:spChg>
        <pc:spChg chg="del">
          <ac:chgData name="Lea Vanheyden" userId="0ebe8cb9b4dd81cf" providerId="LiveId" clId="{9F6DB4B6-605B-4357-96D2-821DE3477929}" dt="2020-05-23T08:40:41.128" v="33" actId="478"/>
          <ac:spMkLst>
            <pc:docMk/>
            <pc:sldMk cId="138672569" sldId="265"/>
            <ac:spMk id="4" creationId="{576F36D1-32C9-4C27-9C26-0F70873844BC}"/>
          </ac:spMkLst>
        </pc:spChg>
        <pc:picChg chg="add mod">
          <ac:chgData name="Lea Vanheyden" userId="0ebe8cb9b4dd81cf" providerId="LiveId" clId="{9F6DB4B6-605B-4357-96D2-821DE3477929}" dt="2020-05-23T08:40:53.452" v="37" actId="962"/>
          <ac:picMkLst>
            <pc:docMk/>
            <pc:sldMk cId="138672569" sldId="265"/>
            <ac:picMk id="6" creationId="{020D799F-FDEC-4708-924B-187657405B02}"/>
          </ac:picMkLst>
        </pc:picChg>
      </pc:sldChg>
      <pc:sldChg chg="addSp delSp modSp add del">
        <pc:chgData name="Lea Vanheyden" userId="0ebe8cb9b4dd81cf" providerId="LiveId" clId="{9F6DB4B6-605B-4357-96D2-821DE3477929}" dt="2020-05-23T08:40:29.085" v="29" actId="2696"/>
        <pc:sldMkLst>
          <pc:docMk/>
          <pc:sldMk cId="1248681574" sldId="265"/>
        </pc:sldMkLst>
        <pc:spChg chg="del">
          <ac:chgData name="Lea Vanheyden" userId="0ebe8cb9b4dd81cf" providerId="LiveId" clId="{9F6DB4B6-605B-4357-96D2-821DE3477929}" dt="2020-05-23T08:40:19.937" v="25" actId="931"/>
          <ac:spMkLst>
            <pc:docMk/>
            <pc:sldMk cId="1248681574" sldId="265"/>
            <ac:spMk id="3" creationId="{F546DAE6-B04A-43EF-854B-D0B6D8C28941}"/>
          </ac:spMkLst>
        </pc:spChg>
        <pc:picChg chg="add mod">
          <ac:chgData name="Lea Vanheyden" userId="0ebe8cb9b4dd81cf" providerId="LiveId" clId="{9F6DB4B6-605B-4357-96D2-821DE3477929}" dt="2020-05-23T08:40:22.226" v="28" actId="962"/>
          <ac:picMkLst>
            <pc:docMk/>
            <pc:sldMk cId="1248681574" sldId="265"/>
            <ac:picMk id="6" creationId="{90959514-7165-4947-822D-F2EF129F884E}"/>
          </ac:picMkLst>
        </pc:picChg>
      </pc:sldChg>
      <pc:sldChg chg="addSp delSp modSp add">
        <pc:chgData name="Lea Vanheyden" userId="0ebe8cb9b4dd81cf" providerId="LiveId" clId="{9F6DB4B6-605B-4357-96D2-821DE3477929}" dt="2020-05-23T08:46:20.629" v="62" actId="931"/>
        <pc:sldMkLst>
          <pc:docMk/>
          <pc:sldMk cId="2806288448" sldId="266"/>
        </pc:sldMkLst>
        <pc:picChg chg="add del mod">
          <ac:chgData name="Lea Vanheyden" userId="0ebe8cb9b4dd81cf" providerId="LiveId" clId="{9F6DB4B6-605B-4357-96D2-821DE3477929}" dt="2020-05-23T08:44:50.644" v="59" actId="478"/>
          <ac:picMkLst>
            <pc:docMk/>
            <pc:sldMk cId="2806288448" sldId="266"/>
            <ac:picMk id="3" creationId="{0A37CE49-CB99-4762-8D2D-1414AC8F0C6E}"/>
          </ac:picMkLst>
        </pc:picChg>
        <pc:picChg chg="add del mod">
          <ac:chgData name="Lea Vanheyden" userId="0ebe8cb9b4dd81cf" providerId="LiveId" clId="{9F6DB4B6-605B-4357-96D2-821DE3477929}" dt="2020-05-23T08:45:17.242" v="61" actId="478"/>
          <ac:picMkLst>
            <pc:docMk/>
            <pc:sldMk cId="2806288448" sldId="266"/>
            <ac:picMk id="5" creationId="{D1F82400-B035-44D8-939F-730ACFB9E42D}"/>
          </ac:picMkLst>
        </pc:picChg>
        <pc:picChg chg="add mod">
          <ac:chgData name="Lea Vanheyden" userId="0ebe8cb9b4dd81cf" providerId="LiveId" clId="{9F6DB4B6-605B-4357-96D2-821DE3477929}" dt="2020-05-23T08:46:20.629" v="62" actId="931"/>
          <ac:picMkLst>
            <pc:docMk/>
            <pc:sldMk cId="2806288448" sldId="266"/>
            <ac:picMk id="7" creationId="{204EBCBF-93D1-406E-B11C-6E0AD59116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F317B-C6C5-4346-B3C0-AFBF86D93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A46AEE-B1E2-40E4-8FD1-7E0F5E58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1C4F7-4477-4FDA-A71F-AF97450A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6FEA6-D6E7-487D-ABB8-3929D408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7414A-24EB-42DC-8C93-AD8F9F3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6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BAE07-5070-4D0E-9D56-034866A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50863-4B21-4F57-8140-3F88465C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3A9EB-D083-4C56-8432-9664A3F4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4C132-F7BC-46AF-8C4C-526B4FBE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FF80A-5B66-47A3-A8D6-4B7B6D70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6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D984CB-5C81-49E0-A319-BF800530B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57F17C-7F79-458D-8949-1BA638B3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54702-80C5-4FDA-831F-6C168CAE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605192-B106-4F76-B7C7-A19496A2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E7529E-1E33-4C16-B38C-E0CE1A3D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1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24C37-732E-4351-8963-4DAD293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21168-B835-4B0A-A07A-8036115A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129CE-E7FD-4021-98EC-F95A8F73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E06D4-404B-4D36-B515-B4C2D884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F9CD1-8A1C-4A0D-8854-D490523E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5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B5673-9C5D-4D92-BBA2-0B39BEB0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79CCB1-E874-4156-961C-D46A9202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5F810-CFFF-4E07-957B-8823B481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ACF3A-FF7E-4A46-8BA8-8A6322CF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2EA67-D265-4287-8F67-FA980CC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89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1DCA7-BF46-48D4-BB4F-DF2182B3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BBFFB-0E78-4821-B26E-CD56E97C7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B62D11-7ED3-491B-9E99-6E7879FB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DA581F-F4D5-4B98-A04F-1C6E233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CF5B1-7F53-4F9F-B0C6-50534475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3F55BA-653C-4C62-8396-503AB656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20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676EF-364E-4F5F-9483-0DF3F0F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37A60-508B-49FE-9603-11E267DA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46AF7-12F8-4EA9-9389-3B4A71A6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40544B-B936-48BC-9AEB-F320CE8B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9E550-D99A-441F-97BD-79A54F3B8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0B3108-A69A-48FB-AA71-12504F44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C6D95-DE43-4D16-A95E-0D80B8B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0CD6BE-C8AD-45D2-910D-00C3A76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7F072-0BC4-45D9-B1FA-6BE487D5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AE5650-3B32-4339-BD44-0C2158FE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E5C049-9D12-455B-9EEF-75D22D66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635F3A-47FA-4BB5-B976-9B4F9F9C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7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1390E5-4A48-4CD3-9F74-308D6118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EAEF56-1692-4B57-987E-3191044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32CB-1AA0-45AD-BF0E-6EFA9A47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3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50D6B-3BE7-4626-88C9-D4B483B6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8F3C7-F6DD-4F5A-8202-92C4A2FE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83747-9568-42A1-86F8-0CCACD54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25D20-585C-4D30-A1E5-8364FF4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E72C0-4058-4EBC-8648-C48DF41D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40289-0911-4E86-8F10-AE4FBDF8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D28EE-65FC-45CD-8220-9D745A18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9DA9E5-694D-4C04-B77B-BCCCEA001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90EF36-A5D1-4E2F-9627-79A2390B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8584CB-51FD-41AB-8BC0-A8FB84CF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E8CEB4-155F-4DFF-8594-947FBDBA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990887-A476-4841-9A04-8BD1CD8F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2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989319-C50B-4C50-8F76-5639DED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5ED7C9-8573-44EB-82D5-E853AF3E0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C7F4E-71FB-4156-873C-38AB81492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E7F33-3432-4CFD-9605-D90D92EF5B4B}" type="datetimeFigureOut">
              <a:rPr lang="de-DE" smtClean="0"/>
              <a:t>23.05.2020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3A224-C4CC-49FA-A9FA-588371BF1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ABD95-8C82-4EBC-9045-52BE2CBB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8E73-5100-416A-A15C-CB2ACA390C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6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91352-AC98-49EE-93C3-6FF5B8360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Datengrundlage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162BEF-9CBD-40C8-834D-D22C4BFDF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4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D82C3-DB78-400C-B164-D482A158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222D3-D219-45F3-B538-C5316861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Folie 4 aus </a:t>
            </a:r>
            <a:r>
              <a:rPr lang="de-DE" dirty="0" err="1"/>
              <a:t>lvs</a:t>
            </a:r>
            <a:r>
              <a:rPr lang="de-DE" dirty="0"/>
              <a:t> </a:t>
            </a:r>
            <a:r>
              <a:rPr lang="de-DE" dirty="0" err="1"/>
              <a:t>präsi</a:t>
            </a:r>
            <a:r>
              <a:rPr lang="de-DE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93614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5D440-B474-4597-AF4E-01539E17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Variablenfolie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91FC19-F1DA-4118-A8DC-577D1BC546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BB1B10-2DD3-4A8A-9861-96230EA1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58D864D-3D31-4C89-AA9F-30641EC6CC24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Datum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Tag der Woche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Feiertag?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Schneehöhe (in cm)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Temperatur (in °C)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Sonneneinstrahlung (in W/m²)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Lawinenwarnstufe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Uhrzeit der Messung</a:t>
            </a:r>
          </a:p>
        </p:txBody>
      </p:sp>
    </p:spTree>
    <p:extLst>
      <p:ext uri="{BB962C8B-B14F-4D97-AF65-F5344CB8AC3E}">
        <p14:creationId xmlns:p14="http://schemas.microsoft.com/office/powerpoint/2010/main" val="12563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70A5-1E7E-4E2C-A794-6647555B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C32461-39FA-423C-B9A6-2003E74B4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5" name="Grafik 4" descr="Ein Bild, das Bleistift, Tisch, verschieden enthält.&#10;&#10;Automatisch generierte Beschreibung">
            <a:extLst>
              <a:ext uri="{FF2B5EF4-FFF2-40B4-BE49-F238E27FC236}">
                <a16:creationId xmlns:a16="http://schemas.microsoft.com/office/drawing/2014/main" id="{0E229B32-9FAC-48A3-8BD2-70709AE20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66258"/>
            <a:ext cx="10659963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20D799F-FDEC-4708-924B-18765740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66258"/>
            <a:ext cx="10659963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Tisch, weiß, geparkt, Gruppe enthält.&#10;&#10;Automatisch generierte Beschreibung">
            <a:extLst>
              <a:ext uri="{FF2B5EF4-FFF2-40B4-BE49-F238E27FC236}">
                <a16:creationId xmlns:a16="http://schemas.microsoft.com/office/drawing/2014/main" id="{F04BD14C-1AD1-4E62-A791-5D0F3FF3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66258"/>
            <a:ext cx="10659963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7E68DC5-C917-4AD2-871B-A0A7F247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66258"/>
            <a:ext cx="10659963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04EBCBF-93D1-406E-B11C-6E0AD591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266258"/>
            <a:ext cx="10659963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Datengrundlage</vt:lpstr>
      <vt:lpstr>Unsere Daten</vt:lpstr>
      <vt:lpstr>Variablenfolie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Datengrundlage</dc:title>
  <dc:creator>Lea Vanheyden</dc:creator>
  <cp:lastModifiedBy>ru32vux</cp:lastModifiedBy>
  <cp:revision>4</cp:revision>
  <dcterms:created xsi:type="dcterms:W3CDTF">2020-05-05T09:54:21Z</dcterms:created>
  <dcterms:modified xsi:type="dcterms:W3CDTF">2020-05-23T08:46:44Z</dcterms:modified>
</cp:coreProperties>
</file>