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7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8D77-E3DE-4A84-BF14-249A5C4446C9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8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50901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Wissen aus Untersuchungen: </a:t>
            </a:r>
            <a:r>
              <a:rPr lang="de-DE" sz="2400" dirty="0" err="1" smtClean="0">
                <a:solidFill>
                  <a:schemeClr val="tx1"/>
                </a:solidFill>
              </a:rPr>
              <a:t>Checkpointdaten</a:t>
            </a:r>
            <a:r>
              <a:rPr lang="de-DE" sz="2400" dirty="0" smtClean="0">
                <a:solidFill>
                  <a:schemeClr val="tx1"/>
                </a:solidFill>
              </a:rPr>
              <a:t> haben Messfehler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Neuen Daten zur Saison 19/20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    </a:t>
            </a:r>
            <a:r>
              <a:rPr lang="de-DE" sz="2400" dirty="0" err="1" smtClean="0">
                <a:solidFill>
                  <a:schemeClr val="tx1"/>
                </a:solidFill>
              </a:rPr>
              <a:t>Checkpointdaten</a:t>
            </a:r>
            <a:r>
              <a:rPr lang="de-DE" sz="2400" dirty="0" smtClean="0">
                <a:solidFill>
                  <a:schemeClr val="tx1"/>
                </a:solidFill>
              </a:rPr>
              <a:t>: vollständig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	Manuell erhobene Daten: nur 2 Tage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0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Plot zur deskriptiven Analyse</a:t>
            </a:r>
            <a:endParaRPr lang="de-DE" dirty="0"/>
          </a:p>
        </p:txBody>
      </p:sp>
      <p:pic>
        <p:nvPicPr>
          <p:cNvPr id="1026" name="Picture 2" descr="C:\Uni\WS1920\StatPrakt\LVS\Plots\Erfassungen_nach_Kont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7218363" cy="52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Plot zur </a:t>
            </a:r>
            <a:r>
              <a:rPr lang="de-DE" dirty="0" err="1" smtClean="0"/>
              <a:t>deskr</a:t>
            </a:r>
            <a:r>
              <a:rPr lang="de-DE" dirty="0" smtClean="0"/>
              <a:t> </a:t>
            </a:r>
            <a:r>
              <a:rPr lang="de-DE" dirty="0" smtClean="0"/>
              <a:t>Analyse</a:t>
            </a:r>
            <a:endParaRPr lang="de-DE" dirty="0"/>
          </a:p>
        </p:txBody>
      </p:sp>
      <p:pic>
        <p:nvPicPr>
          <p:cNvPr id="2050" name="Picture 2" descr="C:\Uni\WS1920\StatPrakt\LVS\Plots\Anteil_nach_Grup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218362" cy="52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Messfehlerszenarien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Überlegung: Wie wirken sich mögl. Szenarien für Messfehler auf Modelle aus?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4 </a:t>
            </a:r>
            <a:r>
              <a:rPr lang="de-DE" dirty="0" smtClean="0"/>
              <a:t>verschiedene Szenarien:</a:t>
            </a:r>
          </a:p>
          <a:p>
            <a:r>
              <a:rPr lang="de-DE" dirty="0" smtClean="0"/>
              <a:t>Generelle Unterschätzung von 20%</a:t>
            </a:r>
          </a:p>
          <a:p>
            <a:r>
              <a:rPr lang="de-DE" dirty="0" smtClean="0"/>
              <a:t>Unterschätzung nach Gruppengröße</a:t>
            </a:r>
          </a:p>
          <a:p>
            <a:r>
              <a:rPr lang="de-DE" dirty="0" smtClean="0"/>
              <a:t>Nächtliche Überschätzung</a:t>
            </a:r>
          </a:p>
          <a:p>
            <a:r>
              <a:rPr lang="de-DE" dirty="0" smtClean="0"/>
              <a:t>Unterschätzung bei niedrigen Temperaturen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ni\WS1920\StatPrakt\LVS\Plots\grid_date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6696744" cy="27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ni\WS1920\StatPrakt\LVS\Plots\grid_date_data_gene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31" y="3501008"/>
            <a:ext cx="6350186" cy="29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3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Tabelle für Signifikanzen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Noch einzufügen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ni\WS1920\StatPrakt\LVS\Plots\Szenarien_date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394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Plot zur deskriptiven Analyse</vt:lpstr>
      <vt:lpstr>2. Plot zur deskr Analyse</vt:lpstr>
      <vt:lpstr>Messfehlerszenarien</vt:lpstr>
      <vt:lpstr>PowerPoint-Präsentation</vt:lpstr>
      <vt:lpstr>Tabelle für Signifikanzen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13</cp:revision>
  <dcterms:created xsi:type="dcterms:W3CDTF">2020-05-09T07:33:09Z</dcterms:created>
  <dcterms:modified xsi:type="dcterms:W3CDTF">2020-05-14T01:23:55Z</dcterms:modified>
</cp:coreProperties>
</file>