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477B4-C613-4D07-BDB7-E23D159D9F6B}" v="58" dt="2020-05-05T09:16:17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 Vanheyden" userId="0ebe8cb9b4dd81cf" providerId="LiveId" clId="{495477B4-C613-4D07-BDB7-E23D159D9F6B}"/>
    <pc:docChg chg="undo custSel mod addSld delSld modSld">
      <pc:chgData name="Lea Vanheyden" userId="0ebe8cb9b4dd81cf" providerId="LiveId" clId="{495477B4-C613-4D07-BDB7-E23D159D9F6B}" dt="2020-05-05T09:16:48.160" v="1763" actId="14100"/>
      <pc:docMkLst>
        <pc:docMk/>
      </pc:docMkLst>
      <pc:sldChg chg="del">
        <pc:chgData name="Lea Vanheyden" userId="0ebe8cb9b4dd81cf" providerId="LiveId" clId="{495477B4-C613-4D07-BDB7-E23D159D9F6B}" dt="2020-05-02T09:23:20.652" v="0" actId="2696"/>
        <pc:sldMkLst>
          <pc:docMk/>
          <pc:sldMk cId="486704747" sldId="258"/>
        </pc:sldMkLst>
      </pc:sldChg>
      <pc:sldChg chg="modSp">
        <pc:chgData name="Lea Vanheyden" userId="0ebe8cb9b4dd81cf" providerId="LiveId" clId="{495477B4-C613-4D07-BDB7-E23D159D9F6B}" dt="2020-05-02T10:01:33.766" v="1570" actId="122"/>
        <pc:sldMkLst>
          <pc:docMk/>
          <pc:sldMk cId="843306441" sldId="259"/>
        </pc:sldMkLst>
        <pc:spChg chg="mod">
          <ac:chgData name="Lea Vanheyden" userId="0ebe8cb9b4dd81cf" providerId="LiveId" clId="{495477B4-C613-4D07-BDB7-E23D159D9F6B}" dt="2020-05-02T10:01:33.766" v="1570" actId="122"/>
          <ac:spMkLst>
            <pc:docMk/>
            <pc:sldMk cId="843306441" sldId="259"/>
            <ac:spMk id="6" creationId="{7A98BEFE-53E5-48C5-8B19-EFBA4F67CFC7}"/>
          </ac:spMkLst>
        </pc:spChg>
      </pc:sldChg>
      <pc:sldChg chg="addSp delSp modSp add del setBg delDesignElem">
        <pc:chgData name="Lea Vanheyden" userId="0ebe8cb9b4dd81cf" providerId="LiveId" clId="{495477B4-C613-4D07-BDB7-E23D159D9F6B}" dt="2020-05-02T10:01:46.473" v="1571" actId="255"/>
        <pc:sldMkLst>
          <pc:docMk/>
          <pc:sldMk cId="1743032432" sldId="260"/>
        </pc:sldMkLst>
        <pc:spChg chg="mod">
          <ac:chgData name="Lea Vanheyden" userId="0ebe8cb9b4dd81cf" providerId="LiveId" clId="{495477B4-C613-4D07-BDB7-E23D159D9F6B}" dt="2020-05-02T09:23:33.528" v="13" actId="20577"/>
          <ac:spMkLst>
            <pc:docMk/>
            <pc:sldMk cId="1743032432" sldId="260"/>
            <ac:spMk id="2" creationId="{0B3AB336-22A9-4EA5-917F-11EECDCEFD4A}"/>
          </ac:spMkLst>
        </pc:spChg>
        <pc:spChg chg="del mod">
          <ac:chgData name="Lea Vanheyden" userId="0ebe8cb9b4dd81cf" providerId="LiveId" clId="{495477B4-C613-4D07-BDB7-E23D159D9F6B}" dt="2020-05-02T09:25:00.651" v="78" actId="478"/>
          <ac:spMkLst>
            <pc:docMk/>
            <pc:sldMk cId="1743032432" sldId="260"/>
            <ac:spMk id="4" creationId="{54201D81-CAFF-425A-8BCE-D79614BF75B0}"/>
          </ac:spMkLst>
        </pc:spChg>
        <pc:spChg chg="mod">
          <ac:chgData name="Lea Vanheyden" userId="0ebe8cb9b4dd81cf" providerId="LiveId" clId="{495477B4-C613-4D07-BDB7-E23D159D9F6B}" dt="2020-05-02T10:01:46.473" v="1571" actId="255"/>
          <ac:spMkLst>
            <pc:docMk/>
            <pc:sldMk cId="1743032432" sldId="260"/>
            <ac:spMk id="6" creationId="{7A98BEFE-53E5-48C5-8B19-EFBA4F67CFC7}"/>
          </ac:spMkLst>
        </pc:spChg>
        <pc:spChg chg="add del mod">
          <ac:chgData name="Lea Vanheyden" userId="0ebe8cb9b4dd81cf" providerId="LiveId" clId="{495477B4-C613-4D07-BDB7-E23D159D9F6B}" dt="2020-05-02T09:25:04.184" v="79" actId="478"/>
          <ac:spMkLst>
            <pc:docMk/>
            <pc:sldMk cId="1743032432" sldId="260"/>
            <ac:spMk id="7" creationId="{8EB3F14B-407C-427E-816C-AA674EEEFADD}"/>
          </ac:spMkLst>
        </pc:spChg>
        <pc:spChg chg="add del mod">
          <ac:chgData name="Lea Vanheyden" userId="0ebe8cb9b4dd81cf" providerId="LiveId" clId="{495477B4-C613-4D07-BDB7-E23D159D9F6B}" dt="2020-05-02T09:26:20.337" v="98" actId="478"/>
          <ac:spMkLst>
            <pc:docMk/>
            <pc:sldMk cId="1743032432" sldId="260"/>
            <ac:spMk id="9" creationId="{F626BE0D-6181-456F-BAC4-863241FF6FC5}"/>
          </ac:spMkLst>
        </pc:spChg>
        <pc:spChg chg="del">
          <ac:chgData name="Lea Vanheyden" userId="0ebe8cb9b4dd81cf" providerId="LiveId" clId="{495477B4-C613-4D07-BDB7-E23D159D9F6B}" dt="2020-05-02T09:23:22.447" v="2"/>
          <ac:spMkLst>
            <pc:docMk/>
            <pc:sldMk cId="1743032432" sldId="260"/>
            <ac:spMk id="10" creationId="{ED6F0A31-5407-4EFA-9DFA-67E942682962}"/>
          </ac:spMkLst>
        </pc:spChg>
        <pc:picChg chg="del mod">
          <ac:chgData name="Lea Vanheyden" userId="0ebe8cb9b4dd81cf" providerId="LiveId" clId="{495477B4-C613-4D07-BDB7-E23D159D9F6B}" dt="2020-05-02T09:24:18.096" v="75" actId="478"/>
          <ac:picMkLst>
            <pc:docMk/>
            <pc:sldMk cId="1743032432" sldId="260"/>
            <ac:picMk id="5" creationId="{F3DD641A-4C55-4A7B-8666-7EB5B4C1A8A5}"/>
          </ac:picMkLst>
        </pc:picChg>
      </pc:sldChg>
      <pc:sldChg chg="modSp add">
        <pc:chgData name="Lea Vanheyden" userId="0ebe8cb9b4dd81cf" providerId="LiveId" clId="{495477B4-C613-4D07-BDB7-E23D159D9F6B}" dt="2020-05-02T10:06:32.750" v="1612" actId="20577"/>
        <pc:sldMkLst>
          <pc:docMk/>
          <pc:sldMk cId="1267978486" sldId="261"/>
        </pc:sldMkLst>
        <pc:spChg chg="mod">
          <ac:chgData name="Lea Vanheyden" userId="0ebe8cb9b4dd81cf" providerId="LiveId" clId="{495477B4-C613-4D07-BDB7-E23D159D9F6B}" dt="2020-05-02T09:27:17.825" v="132" actId="20577"/>
          <ac:spMkLst>
            <pc:docMk/>
            <pc:sldMk cId="1267978486" sldId="261"/>
            <ac:spMk id="2" creationId="{C59C7EBF-A05F-4C77-A1C3-8692D73A4911}"/>
          </ac:spMkLst>
        </pc:spChg>
        <pc:spChg chg="mod">
          <ac:chgData name="Lea Vanheyden" userId="0ebe8cb9b4dd81cf" providerId="LiveId" clId="{495477B4-C613-4D07-BDB7-E23D159D9F6B}" dt="2020-05-02T10:06:32.750" v="1612" actId="20577"/>
          <ac:spMkLst>
            <pc:docMk/>
            <pc:sldMk cId="1267978486" sldId="261"/>
            <ac:spMk id="3" creationId="{9083A1FA-5C1B-48D8-8CF4-BBAFFEBF13BE}"/>
          </ac:spMkLst>
        </pc:spChg>
      </pc:sldChg>
      <pc:sldChg chg="modSp add del">
        <pc:chgData name="Lea Vanheyden" userId="0ebe8cb9b4dd81cf" providerId="LiveId" clId="{495477B4-C613-4D07-BDB7-E23D159D9F6B}" dt="2020-05-02T09:26:31.374" v="113" actId="2696"/>
        <pc:sldMkLst>
          <pc:docMk/>
          <pc:sldMk cId="3938738962" sldId="261"/>
        </pc:sldMkLst>
        <pc:spChg chg="mod">
          <ac:chgData name="Lea Vanheyden" userId="0ebe8cb9b4dd81cf" providerId="LiveId" clId="{495477B4-C613-4D07-BDB7-E23D159D9F6B}" dt="2020-05-02T09:25:34.381" v="92" actId="20577"/>
          <ac:spMkLst>
            <pc:docMk/>
            <pc:sldMk cId="3938738962" sldId="261"/>
            <ac:spMk id="2" creationId="{F3B9A341-AE92-4725-9E6E-E7D92CA9EED0}"/>
          </ac:spMkLst>
        </pc:spChg>
        <pc:spChg chg="mod">
          <ac:chgData name="Lea Vanheyden" userId="0ebe8cb9b4dd81cf" providerId="LiveId" clId="{495477B4-C613-4D07-BDB7-E23D159D9F6B}" dt="2020-05-02T09:25:47.698" v="94" actId="5793"/>
          <ac:spMkLst>
            <pc:docMk/>
            <pc:sldMk cId="3938738962" sldId="261"/>
            <ac:spMk id="3" creationId="{0EBB71B7-F91E-48DB-BE29-56589BDD409D}"/>
          </ac:spMkLst>
        </pc:spChg>
      </pc:sldChg>
      <pc:sldChg chg="modSp add">
        <pc:chgData name="Lea Vanheyden" userId="0ebe8cb9b4dd81cf" providerId="LiveId" clId="{495477B4-C613-4D07-BDB7-E23D159D9F6B}" dt="2020-05-02T09:35:09.605" v="736" actId="20577"/>
        <pc:sldMkLst>
          <pc:docMk/>
          <pc:sldMk cId="2978971581" sldId="262"/>
        </pc:sldMkLst>
        <pc:spChg chg="mod">
          <ac:chgData name="Lea Vanheyden" userId="0ebe8cb9b4dd81cf" providerId="LiveId" clId="{495477B4-C613-4D07-BDB7-E23D159D9F6B}" dt="2020-05-02T09:29:01.027" v="240" actId="20577"/>
          <ac:spMkLst>
            <pc:docMk/>
            <pc:sldMk cId="2978971581" sldId="262"/>
            <ac:spMk id="2" creationId="{DD9ABDAB-FA5F-40E8-ADEE-3EA1D04CA298}"/>
          </ac:spMkLst>
        </pc:spChg>
        <pc:spChg chg="mod">
          <ac:chgData name="Lea Vanheyden" userId="0ebe8cb9b4dd81cf" providerId="LiveId" clId="{495477B4-C613-4D07-BDB7-E23D159D9F6B}" dt="2020-05-02T09:35:09.605" v="736" actId="20577"/>
          <ac:spMkLst>
            <pc:docMk/>
            <pc:sldMk cId="2978971581" sldId="262"/>
            <ac:spMk id="3" creationId="{FD1235C7-224F-45A4-9DE5-EE7714B95C40}"/>
          </ac:spMkLst>
        </pc:spChg>
        <pc:spChg chg="mod">
          <ac:chgData name="Lea Vanheyden" userId="0ebe8cb9b4dd81cf" providerId="LiveId" clId="{495477B4-C613-4D07-BDB7-E23D159D9F6B}" dt="2020-05-02T09:31:16.698" v="412" actId="20577"/>
          <ac:spMkLst>
            <pc:docMk/>
            <pc:sldMk cId="2978971581" sldId="262"/>
            <ac:spMk id="4" creationId="{E53B06DB-9E83-4CFB-8837-363D2D7B67A4}"/>
          </ac:spMkLst>
        </pc:spChg>
      </pc:sldChg>
      <pc:sldChg chg="addSp delSp modSp add mod setBg">
        <pc:chgData name="Lea Vanheyden" userId="0ebe8cb9b4dd81cf" providerId="LiveId" clId="{495477B4-C613-4D07-BDB7-E23D159D9F6B}" dt="2020-05-05T09:01:10.547" v="1728" actId="1076"/>
        <pc:sldMkLst>
          <pc:docMk/>
          <pc:sldMk cId="3589455395" sldId="263"/>
        </pc:sldMkLst>
        <pc:spChg chg="mo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2" creationId="{01A5A2D6-35A8-4E1F-8039-6774D2ADCB12}"/>
          </ac:spMkLst>
        </pc:spChg>
        <pc:spChg chg="add del">
          <ac:chgData name="Lea Vanheyden" userId="0ebe8cb9b4dd81cf" providerId="LiveId" clId="{495477B4-C613-4D07-BDB7-E23D159D9F6B}" dt="2020-05-05T08:33:08.542" v="1679"/>
          <ac:spMkLst>
            <pc:docMk/>
            <pc:sldMk cId="3589455395" sldId="263"/>
            <ac:spMk id="3" creationId="{A23C3C7C-0FE0-46B0-BBF9-B1D4D96D21F9}"/>
          </ac:spMkLst>
        </pc:spChg>
        <pc:spChg chg="del mod ord">
          <ac:chgData name="Lea Vanheyden" userId="0ebe8cb9b4dd81cf" providerId="LiveId" clId="{495477B4-C613-4D07-BDB7-E23D159D9F6B}" dt="2020-05-05T09:00:15.177" v="1717" actId="478"/>
          <ac:spMkLst>
            <pc:docMk/>
            <pc:sldMk cId="3589455395" sldId="263"/>
            <ac:spMk id="4" creationId="{0D26A1E2-395F-4BEF-B7E2-4D7A52A5849E}"/>
          </ac:spMkLst>
        </pc:spChg>
        <pc:spChg chg="add del">
          <ac:chgData name="Lea Vanheyden" userId="0ebe8cb9b4dd81cf" providerId="LiveId" clId="{495477B4-C613-4D07-BDB7-E23D159D9F6B}" dt="2020-05-05T08:33:20.989" v="1680" actId="931"/>
          <ac:spMkLst>
            <pc:docMk/>
            <pc:sldMk cId="3589455395" sldId="263"/>
            <ac:spMk id="9" creationId="{77033A80-993A-4B25-ACCE-381DA194AEB8}"/>
          </ac:spMkLst>
        </pc:spChg>
        <pc:spChg chg="add del">
          <ac:chgData name="Lea Vanheyden" userId="0ebe8cb9b4dd81cf" providerId="LiveId" clId="{495477B4-C613-4D07-BDB7-E23D159D9F6B}" dt="2020-05-05T08:32:34.319" v="1665" actId="26606"/>
          <ac:spMkLst>
            <pc:docMk/>
            <pc:sldMk cId="3589455395" sldId="263"/>
            <ac:spMk id="1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32:57.997" v="1676" actId="26606"/>
          <ac:spMkLst>
            <pc:docMk/>
            <pc:sldMk cId="3589455395" sldId="263"/>
            <ac:spMk id="13" creationId="{C3A694C2-50DA-401D-9E8A-3621EBF0C75C}"/>
          </ac:spMkLst>
        </pc:spChg>
        <pc:spChg chg="add del mod">
          <ac:chgData name="Lea Vanheyden" userId="0ebe8cb9b4dd81cf" providerId="LiveId" clId="{495477B4-C613-4D07-BDB7-E23D159D9F6B}" dt="2020-05-05T08:34:22.958" v="1691" actId="931"/>
          <ac:spMkLst>
            <pc:docMk/>
            <pc:sldMk cId="3589455395" sldId="263"/>
            <ac:spMk id="14" creationId="{D4E86814-7EF6-441E-ADEF-370754937B9B}"/>
          </ac:spMkLst>
        </pc:spChg>
        <pc:spChg chg="add del mod">
          <ac:chgData name="Lea Vanheyden" userId="0ebe8cb9b4dd81cf" providerId="LiveId" clId="{495477B4-C613-4D07-BDB7-E23D159D9F6B}" dt="2020-05-05T08:35:51.600" v="1697" actId="931"/>
          <ac:spMkLst>
            <pc:docMk/>
            <pc:sldMk cId="3589455395" sldId="263"/>
            <ac:spMk id="18" creationId="{BDB958E6-57ED-4B55-89D2-F466F9817032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1" creationId="{B9A6A8C2-8B3A-4AD3-AFCC-F1D3F1F02D3F}"/>
          </ac:spMkLst>
        </pc:spChg>
        <pc:spChg chg="add del">
          <ac:chgData name="Lea Vanheyden" userId="0ebe8cb9b4dd81cf" providerId="LiveId" clId="{495477B4-C613-4D07-BDB7-E23D159D9F6B}" dt="2020-05-05T08:34:32.657" v="1695" actId="26606"/>
          <ac:spMkLst>
            <pc:docMk/>
            <pc:sldMk cId="3589455395" sldId="263"/>
            <ac:spMk id="23" creationId="{CDF64937-39B5-4AB3-A2EF-EA689BA6087B}"/>
          </ac:spMkLst>
        </pc:spChg>
        <pc:spChg chg="add del">
          <ac:chgData name="Lea Vanheyden" userId="0ebe8cb9b4dd81cf" providerId="LiveId" clId="{495477B4-C613-4D07-BDB7-E23D159D9F6B}" dt="2020-05-05T08:36:42.621" v="1707" actId="26606"/>
          <ac:spMkLst>
            <pc:docMk/>
            <pc:sldMk cId="3589455395" sldId="263"/>
            <ac:spMk id="25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59:36.407" v="1713" actId="26606"/>
          <ac:spMkLst>
            <pc:docMk/>
            <pc:sldMk cId="3589455395" sldId="263"/>
            <ac:spMk id="30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35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58.502" v="1726" actId="26606"/>
          <ac:spMkLst>
            <pc:docMk/>
            <pc:sldMk cId="3589455395" sldId="263"/>
            <ac:spMk id="40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32:35.171" v="1667" actId="931"/>
          <ac:picMkLst>
            <pc:docMk/>
            <pc:sldMk cId="3589455395" sldId="263"/>
            <ac:picMk id="6" creationId="{3DE771EA-F551-4842-BF85-8A2114D2F35F}"/>
          </ac:picMkLst>
        </pc:picChg>
        <pc:picChg chg="add del mod">
          <ac:chgData name="Lea Vanheyden" userId="0ebe8cb9b4dd81cf" providerId="LiveId" clId="{495477B4-C613-4D07-BDB7-E23D159D9F6B}" dt="2020-05-05T08:32:58.790" v="1678" actId="931"/>
          <ac:picMkLst>
            <pc:docMk/>
            <pc:sldMk cId="3589455395" sldId="263"/>
            <ac:picMk id="8" creationId="{E0F5E144-04F2-4F5D-90F7-8E2AB5C69EF6}"/>
          </ac:picMkLst>
        </pc:picChg>
        <pc:picChg chg="add del mod">
          <ac:chgData name="Lea Vanheyden" userId="0ebe8cb9b4dd81cf" providerId="LiveId" clId="{495477B4-C613-4D07-BDB7-E23D159D9F6B}" dt="2020-05-05T08:34:16.119" v="1690" actId="478"/>
          <ac:picMkLst>
            <pc:docMk/>
            <pc:sldMk cId="3589455395" sldId="263"/>
            <ac:picMk id="12" creationId="{5E3E8707-EDDB-402A-B43D-9E6C053E382D}"/>
          </ac:picMkLst>
        </pc:picChg>
        <pc:picChg chg="add del mod">
          <ac:chgData name="Lea Vanheyden" userId="0ebe8cb9b4dd81cf" providerId="LiveId" clId="{495477B4-C613-4D07-BDB7-E23D159D9F6B}" dt="2020-05-05T08:35:00.151" v="1696" actId="478"/>
          <ac:picMkLst>
            <pc:docMk/>
            <pc:sldMk cId="3589455395" sldId="263"/>
            <ac:picMk id="16" creationId="{F93C654C-5BF6-4013-A355-CD5BBCAC4270}"/>
          </ac:picMkLst>
        </pc:picChg>
        <pc:picChg chg="add mod modCrop">
          <ac:chgData name="Lea Vanheyden" userId="0ebe8cb9b4dd81cf" providerId="LiveId" clId="{495477B4-C613-4D07-BDB7-E23D159D9F6B}" dt="2020-05-05T09:01:10.547" v="1728" actId="1076"/>
          <ac:picMkLst>
            <pc:docMk/>
            <pc:sldMk cId="3589455395" sldId="263"/>
            <ac:picMk id="20" creationId="{89613E34-9896-405C-863E-A6795F77CDDC}"/>
          </ac:picMkLst>
        </pc:picChg>
      </pc:sldChg>
      <pc:sldChg chg="addSp delSp modSp add mod setBg">
        <pc:chgData name="Lea Vanheyden" userId="0ebe8cb9b4dd81cf" providerId="LiveId" clId="{495477B4-C613-4D07-BDB7-E23D159D9F6B}" dt="2020-05-05T09:00:54.462" v="1725" actId="1076"/>
        <pc:sldMkLst>
          <pc:docMk/>
          <pc:sldMk cId="2316147261" sldId="264"/>
        </pc:sldMkLst>
        <pc:spChg chg="mo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" creationId="{16E58BFA-8BEF-4E5D-B568-2D1DA8110E18}"/>
          </ac:spMkLst>
        </pc:spChg>
        <pc:spChg chg="add del">
          <ac:chgData name="Lea Vanheyden" userId="0ebe8cb9b4dd81cf" providerId="LiveId" clId="{495477B4-C613-4D07-BDB7-E23D159D9F6B}" dt="2020-05-05T08:02:14.567" v="1652" actId="931"/>
          <ac:spMkLst>
            <pc:docMk/>
            <pc:sldMk cId="2316147261" sldId="264"/>
            <ac:spMk id="3" creationId="{B68275F1-C393-4DAB-8A2A-4D2A6595D75E}"/>
          </ac:spMkLst>
        </pc:spChg>
        <pc:spChg chg="add del">
          <ac:chgData name="Lea Vanheyden" userId="0ebe8cb9b4dd81cf" providerId="LiveId" clId="{495477B4-C613-4D07-BDB7-E23D159D9F6B}" dt="2020-05-05T08:02:19.909" v="1655" actId="26606"/>
          <ac:spMkLst>
            <pc:docMk/>
            <pc:sldMk cId="2316147261" sldId="264"/>
            <ac:spMk id="4" creationId="{912A42DB-1C31-4A97-A35F-78018E56BE26}"/>
          </ac:spMkLst>
        </pc:spChg>
        <pc:spChg chg="add del">
          <ac:chgData name="Lea Vanheyden" userId="0ebe8cb9b4dd81cf" providerId="LiveId" clId="{495477B4-C613-4D07-BDB7-E23D159D9F6B}" dt="2020-05-05T08:01:08.820" v="1635"/>
          <ac:spMkLst>
            <pc:docMk/>
            <pc:sldMk cId="2316147261" sldId="264"/>
            <ac:spMk id="5" creationId="{4E506707-E37F-41E6-B9E6-A8D7229D7569}"/>
          </ac:spMkLst>
        </pc:spChg>
        <pc:spChg chg="add del">
          <ac:chgData name="Lea Vanheyden" userId="0ebe8cb9b4dd81cf" providerId="LiveId" clId="{495477B4-C613-4D07-BDB7-E23D159D9F6B}" dt="2020-05-05T08:02:08.846" v="1649" actId="26606"/>
          <ac:spMkLst>
            <pc:docMk/>
            <pc:sldMk cId="2316147261" sldId="264"/>
            <ac:spMk id="12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4" creationId="{E16940E4-C13B-40E2-BBE7-B4D5C4431239}"/>
          </ac:spMkLst>
        </pc:spChg>
        <pc:spChg chg="add del">
          <ac:chgData name="Lea Vanheyden" userId="0ebe8cb9b4dd81cf" providerId="LiveId" clId="{495477B4-C613-4D07-BDB7-E23D159D9F6B}" dt="2020-05-05T08:02:54.279" v="1658" actId="26606"/>
          <ac:spMkLst>
            <pc:docMk/>
            <pc:sldMk cId="2316147261" sldId="264"/>
            <ac:spMk id="16" creationId="{E540579D-B19A-4294-B609-AC21F57E3F41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7" creationId="{3BB141AD-5438-4A35-B313-8503E1D4DC09}"/>
          </ac:spMkLst>
        </pc:spChg>
        <pc:spChg chg="add del">
          <ac:chgData name="Lea Vanheyden" userId="0ebe8cb9b4dd81cf" providerId="LiveId" clId="{495477B4-C613-4D07-BDB7-E23D159D9F6B}" dt="2020-05-05T08:02:08.446" v="1648" actId="26606"/>
          <ac:spMkLst>
            <pc:docMk/>
            <pc:sldMk cId="2316147261" sldId="264"/>
            <ac:spMk id="19" creationId="{C45CB849-ABCA-4399-A6AC-11C7B916F151}"/>
          </ac:spMkLst>
        </pc:spChg>
        <pc:spChg chg="add del">
          <ac:chgData name="Lea Vanheyden" userId="0ebe8cb9b4dd81cf" providerId="LiveId" clId="{495477B4-C613-4D07-BDB7-E23D159D9F6B}" dt="2020-05-05T09:00:21.949" v="1718" actId="26606"/>
          <ac:spMkLst>
            <pc:docMk/>
            <pc:sldMk cId="2316147261" sldId="264"/>
            <ac:spMk id="21" creationId="{ED6F0A31-5407-4EFA-9DFA-67E942682962}"/>
          </ac:spMkLst>
        </pc:spChg>
        <pc:spChg chg="add del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26" creationId="{CEA480D0-1CDA-450E-B62A-17E6A8D1968D}"/>
          </ac:spMkLst>
        </pc:spChg>
        <pc:spChg chg="add del">
          <ac:chgData name="Lea Vanheyden" userId="0ebe8cb9b4dd81cf" providerId="LiveId" clId="{495477B4-C613-4D07-BDB7-E23D159D9F6B}" dt="2020-05-05T09:00:46.579" v="1722" actId="26606"/>
          <ac:spMkLst>
            <pc:docMk/>
            <pc:sldMk cId="2316147261" sldId="264"/>
            <ac:spMk id="31" creationId="{C3A694C2-50DA-401D-9E8A-3621EBF0C75C}"/>
          </ac:spMkLst>
        </pc:spChg>
        <pc:spChg chg="add">
          <ac:chgData name="Lea Vanheyden" userId="0ebe8cb9b4dd81cf" providerId="LiveId" clId="{495477B4-C613-4D07-BDB7-E23D159D9F6B}" dt="2020-05-05T09:00:46.587" v="1723" actId="26606"/>
          <ac:spMkLst>
            <pc:docMk/>
            <pc:sldMk cId="2316147261" sldId="264"/>
            <ac:spMk id="33" creationId="{ED6F0A31-5407-4EFA-9DFA-67E942682962}"/>
          </ac:spMkLst>
        </pc:spChg>
        <pc:picChg chg="add del mod">
          <ac:chgData name="Lea Vanheyden" userId="0ebe8cb9b4dd81cf" providerId="LiveId" clId="{495477B4-C613-4D07-BDB7-E23D159D9F6B}" dt="2020-05-05T08:02:10.115" v="1651" actId="931"/>
          <ac:picMkLst>
            <pc:docMk/>
            <pc:sldMk cId="2316147261" sldId="264"/>
            <ac:picMk id="7" creationId="{890077F8-78F9-43D8-99BC-B6330764B1BA}"/>
          </ac:picMkLst>
        </pc:picChg>
        <pc:picChg chg="add mod">
          <ac:chgData name="Lea Vanheyden" userId="0ebe8cb9b4dd81cf" providerId="LiveId" clId="{495477B4-C613-4D07-BDB7-E23D159D9F6B}" dt="2020-05-05T09:00:54.462" v="1725" actId="1076"/>
          <ac:picMkLst>
            <pc:docMk/>
            <pc:sldMk cId="2316147261" sldId="264"/>
            <ac:picMk id="9" creationId="{750F56C4-BD17-490E-B134-53B6FAC86FBB}"/>
          </ac:picMkLst>
        </pc:picChg>
      </pc:sldChg>
      <pc:sldChg chg="modSp add">
        <pc:chgData name="Lea Vanheyden" userId="0ebe8cb9b4dd81cf" providerId="LiveId" clId="{495477B4-C613-4D07-BDB7-E23D159D9F6B}" dt="2020-05-02T09:43:34.338" v="1064" actId="5793"/>
        <pc:sldMkLst>
          <pc:docMk/>
          <pc:sldMk cId="2377716672" sldId="265"/>
        </pc:sldMkLst>
        <pc:spChg chg="mod">
          <ac:chgData name="Lea Vanheyden" userId="0ebe8cb9b4dd81cf" providerId="LiveId" clId="{495477B4-C613-4D07-BDB7-E23D159D9F6B}" dt="2020-05-02T09:41:12.854" v="796" actId="20577"/>
          <ac:spMkLst>
            <pc:docMk/>
            <pc:sldMk cId="2377716672" sldId="265"/>
            <ac:spMk id="2" creationId="{0C6ACE98-289A-4B56-B373-9411C721F085}"/>
          </ac:spMkLst>
        </pc:spChg>
        <pc:spChg chg="mod">
          <ac:chgData name="Lea Vanheyden" userId="0ebe8cb9b4dd81cf" providerId="LiveId" clId="{495477B4-C613-4D07-BDB7-E23D159D9F6B}" dt="2020-05-02T09:43:34.338" v="1064" actId="5793"/>
          <ac:spMkLst>
            <pc:docMk/>
            <pc:sldMk cId="2377716672" sldId="265"/>
            <ac:spMk id="3" creationId="{22CA4C96-7AF5-4E95-AF81-029CFCF557FB}"/>
          </ac:spMkLst>
        </pc:spChg>
      </pc:sldChg>
      <pc:sldChg chg="addSp delSp modSp add del">
        <pc:chgData name="Lea Vanheyden" userId="0ebe8cb9b4dd81cf" providerId="LiveId" clId="{495477B4-C613-4D07-BDB7-E23D159D9F6B}" dt="2020-05-02T09:47:16.136" v="1079" actId="2696"/>
        <pc:sldMkLst>
          <pc:docMk/>
          <pc:sldMk cId="1304741378" sldId="266"/>
        </pc:sldMkLst>
        <pc:picChg chg="add del mod">
          <ac:chgData name="Lea Vanheyden" userId="0ebe8cb9b4dd81cf" providerId="LiveId" clId="{495477B4-C613-4D07-BDB7-E23D159D9F6B}" dt="2020-05-02T09:47:09.747" v="1078" actId="478"/>
          <ac:picMkLst>
            <pc:docMk/>
            <pc:sldMk cId="1304741378" sldId="266"/>
            <ac:picMk id="2" creationId="{948DCCFC-D1B4-47D2-99AD-5DDFF11A22C6}"/>
          </ac:picMkLst>
        </pc:picChg>
      </pc:sldChg>
      <pc:sldChg chg="delSp modSp add del setBg delDesignElem">
        <pc:chgData name="Lea Vanheyden" userId="0ebe8cb9b4dd81cf" providerId="LiveId" clId="{495477B4-C613-4D07-BDB7-E23D159D9F6B}" dt="2020-05-02T09:44:29.714" v="1069" actId="2696"/>
        <pc:sldMkLst>
          <pc:docMk/>
          <pc:sldMk cId="2305695611" sldId="266"/>
        </pc:sldMkLst>
        <pc:spChg chg="del mod">
          <ac:chgData name="Lea Vanheyden" userId="0ebe8cb9b4dd81cf" providerId="LiveId" clId="{495477B4-C613-4D07-BDB7-E23D159D9F6B}" dt="2020-05-02T09:44:27.987" v="1068" actId="478"/>
          <ac:spMkLst>
            <pc:docMk/>
            <pc:sldMk cId="2305695611" sldId="266"/>
            <ac:spMk id="4" creationId="{54201D81-CAFF-425A-8BCE-D79614BF75B0}"/>
          </ac:spMkLst>
        </pc:spChg>
        <pc:spChg chg="del">
          <ac:chgData name="Lea Vanheyden" userId="0ebe8cb9b4dd81cf" providerId="LiveId" clId="{495477B4-C613-4D07-BDB7-E23D159D9F6B}" dt="2020-05-02T09:44:07.304" v="1066"/>
          <ac:spMkLst>
            <pc:docMk/>
            <pc:sldMk cId="2305695611" sldId="266"/>
            <ac:spMk id="10" creationId="{ED6F0A31-5407-4EFA-9DFA-67E942682962}"/>
          </ac:spMkLst>
        </pc:spChg>
      </pc:sldChg>
      <pc:sldChg chg="addSp modSp add">
        <pc:chgData name="Lea Vanheyden" userId="0ebe8cb9b4dd81cf" providerId="LiveId" clId="{495477B4-C613-4D07-BDB7-E23D159D9F6B}" dt="2020-05-02T09:58:11.105" v="1472" actId="1076"/>
        <pc:sldMkLst>
          <pc:docMk/>
          <pc:sldMk cId="2831986765" sldId="266"/>
        </pc:sldMkLst>
        <pc:spChg chg="mod">
          <ac:chgData name="Lea Vanheyden" userId="0ebe8cb9b4dd81cf" providerId="LiveId" clId="{495477B4-C613-4D07-BDB7-E23D159D9F6B}" dt="2020-05-02T09:47:40.537" v="1091" actId="20577"/>
          <ac:spMkLst>
            <pc:docMk/>
            <pc:sldMk cId="2831986765" sldId="266"/>
            <ac:spMk id="2" creationId="{282A2537-1D7F-4BD8-A421-79091B39A12A}"/>
          </ac:spMkLst>
        </pc:spChg>
        <pc:spChg chg="mod">
          <ac:chgData name="Lea Vanheyden" userId="0ebe8cb9b4dd81cf" providerId="LiveId" clId="{495477B4-C613-4D07-BDB7-E23D159D9F6B}" dt="2020-05-02T09:57:51.439" v="1468" actId="20577"/>
          <ac:spMkLst>
            <pc:docMk/>
            <pc:sldMk cId="2831986765" sldId="266"/>
            <ac:spMk id="3" creationId="{FC6347EA-05EA-42FE-9D11-8FA15E51B9D8}"/>
          </ac:spMkLst>
        </pc:spChg>
        <pc:spChg chg="mod">
          <ac:chgData name="Lea Vanheyden" userId="0ebe8cb9b4dd81cf" providerId="LiveId" clId="{495477B4-C613-4D07-BDB7-E23D159D9F6B}" dt="2020-05-02T09:50:01.886" v="1361" actId="20577"/>
          <ac:spMkLst>
            <pc:docMk/>
            <pc:sldMk cId="2831986765" sldId="266"/>
            <ac:spMk id="4" creationId="{8D8C206F-2546-47BA-A5F5-18BE53759FA1}"/>
          </ac:spMkLst>
        </pc:spChg>
        <pc:picChg chg="add mod">
          <ac:chgData name="Lea Vanheyden" userId="0ebe8cb9b4dd81cf" providerId="LiveId" clId="{495477B4-C613-4D07-BDB7-E23D159D9F6B}" dt="2020-05-02T09:58:11.105" v="1472" actId="1076"/>
          <ac:picMkLst>
            <pc:docMk/>
            <pc:sldMk cId="2831986765" sldId="266"/>
            <ac:picMk id="6" creationId="{DEE288AA-5395-4F52-AE00-ADF5401B5C01}"/>
          </ac:picMkLst>
        </pc:picChg>
        <pc:picChg chg="add mod">
          <ac:chgData name="Lea Vanheyden" userId="0ebe8cb9b4dd81cf" providerId="LiveId" clId="{495477B4-C613-4D07-BDB7-E23D159D9F6B}" dt="2020-05-02T09:58:01.089" v="1470" actId="1076"/>
          <ac:picMkLst>
            <pc:docMk/>
            <pc:sldMk cId="2831986765" sldId="266"/>
            <ac:picMk id="8" creationId="{C9BAEFDD-059E-425D-8DC7-E443B93F4CCB}"/>
          </ac:picMkLst>
        </pc:picChg>
      </pc:sldChg>
      <pc:sldChg chg="addSp delSp modSp add mod setBg">
        <pc:chgData name="Lea Vanheyden" userId="0ebe8cb9b4dd81cf" providerId="LiveId" clId="{495477B4-C613-4D07-BDB7-E23D159D9F6B}" dt="2020-05-04T13:44:57.260" v="1633" actId="6549"/>
        <pc:sldMkLst>
          <pc:docMk/>
          <pc:sldMk cId="3549068944" sldId="267"/>
        </pc:sldMkLst>
        <pc:spChg chg="mo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2" creationId="{715B0BA4-9CB8-4B0C-B7AE-1C97D534B590}"/>
          </ac:spMkLst>
        </pc:spChg>
        <pc:spChg chg="del">
          <ac:chgData name="Lea Vanheyden" userId="0ebe8cb9b4dd81cf" providerId="LiveId" clId="{495477B4-C613-4D07-BDB7-E23D159D9F6B}" dt="2020-05-02T09:59:29.152" v="1554"/>
          <ac:spMkLst>
            <pc:docMk/>
            <pc:sldMk cId="3549068944" sldId="267"/>
            <ac:spMk id="3" creationId="{7C8B961D-C251-406D-B6A5-13212088B039}"/>
          </ac:spMkLst>
        </pc:spChg>
        <pc:spChg chg="mod">
          <ac:chgData name="Lea Vanheyden" userId="0ebe8cb9b4dd81cf" providerId="LiveId" clId="{495477B4-C613-4D07-BDB7-E23D159D9F6B}" dt="2020-05-02T10:01:03.352" v="1568" actId="255"/>
          <ac:spMkLst>
            <pc:docMk/>
            <pc:sldMk cId="3549068944" sldId="267"/>
            <ac:spMk id="4" creationId="{F02F3BD1-1C64-424D-BFC1-5348DB90BC7A}"/>
          </ac:spMkLst>
        </pc:spChg>
        <pc:spChg chg="add del mod">
          <ac:chgData name="Lea Vanheyden" userId="0ebe8cb9b4dd81cf" providerId="LiveId" clId="{495477B4-C613-4D07-BDB7-E23D159D9F6B}" dt="2020-05-02T09:59:54.869" v="1556"/>
          <ac:spMkLst>
            <pc:docMk/>
            <pc:sldMk cId="3549068944" sldId="267"/>
            <ac:spMk id="7" creationId="{77E46DC6-1799-4A28-88C4-5316489B8756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3" creationId="{8D5D57DD-39C5-48F4-947E-0C011738BE1F}"/>
          </ac:spMkLst>
        </pc:spChg>
        <pc:spChg chg="add">
          <ac:chgData name="Lea Vanheyden" userId="0ebe8cb9b4dd81cf" providerId="LiveId" clId="{495477B4-C613-4D07-BDB7-E23D159D9F6B}" dt="2020-05-02T10:00:18.526" v="1557" actId="26606"/>
          <ac:spMkLst>
            <pc:docMk/>
            <pc:sldMk cId="3549068944" sldId="267"/>
            <ac:spMk id="15" creationId="{5574B113-3A23-49DB-92CA-8BD96F3E929A}"/>
          </ac:spMkLst>
        </pc:spChg>
        <pc:graphicFrameChg chg="add del mod">
          <ac:chgData name="Lea Vanheyden" userId="0ebe8cb9b4dd81cf" providerId="LiveId" clId="{495477B4-C613-4D07-BDB7-E23D159D9F6B}" dt="2020-05-02T09:59:38.170" v="1555" actId="478"/>
          <ac:graphicFrameMkLst>
            <pc:docMk/>
            <pc:sldMk cId="3549068944" sldId="267"/>
            <ac:graphicFrameMk id="5" creationId="{A23F2004-787C-4766-A553-A4483B9290AC}"/>
          </ac:graphicFrameMkLst>
        </pc:graphicFrameChg>
        <pc:graphicFrameChg chg="add mod modGraphic">
          <ac:chgData name="Lea Vanheyden" userId="0ebe8cb9b4dd81cf" providerId="LiveId" clId="{495477B4-C613-4D07-BDB7-E23D159D9F6B}" dt="2020-05-04T13:44:57.260" v="1633" actId="6549"/>
          <ac:graphicFrameMkLst>
            <pc:docMk/>
            <pc:sldMk cId="3549068944" sldId="267"/>
            <ac:graphicFrameMk id="8" creationId="{B770AF2F-E6F8-4BA4-B418-E3A85F153136}"/>
          </ac:graphicFrameMkLst>
        </pc:graphicFrameChg>
      </pc:sldChg>
      <pc:sldChg chg="addSp delSp modSp add mod setBg">
        <pc:chgData name="Lea Vanheyden" userId="0ebe8cb9b4dd81cf" providerId="LiveId" clId="{495477B4-C613-4D07-BDB7-E23D159D9F6B}" dt="2020-05-05T09:16:48.160" v="1763" actId="14100"/>
        <pc:sldMkLst>
          <pc:docMk/>
          <pc:sldMk cId="1824650089" sldId="268"/>
        </pc:sldMkLst>
        <pc:spChg chg="mod">
          <ac:chgData name="Lea Vanheyden" userId="0ebe8cb9b4dd81cf" providerId="LiveId" clId="{495477B4-C613-4D07-BDB7-E23D159D9F6B}" dt="2020-05-05T09:16:20.494" v="1757" actId="26606"/>
          <ac:spMkLst>
            <pc:docMk/>
            <pc:sldMk cId="1824650089" sldId="268"/>
            <ac:spMk id="2" creationId="{910569BD-00C3-4809-90E8-C0140F04065D}"/>
          </ac:spMkLst>
        </pc:spChg>
        <pc:spChg chg="del">
          <ac:chgData name="Lea Vanheyden" userId="0ebe8cb9b4dd81cf" providerId="LiveId" clId="{495477B4-C613-4D07-BDB7-E23D159D9F6B}" dt="2020-05-05T09:16:17.833" v="1754" actId="931"/>
          <ac:spMkLst>
            <pc:docMk/>
            <pc:sldMk cId="1824650089" sldId="268"/>
            <ac:spMk id="3" creationId="{5C484941-EE3B-4015-8CD3-A4A013095428}"/>
          </ac:spMkLst>
        </pc:spChg>
        <pc:spChg chg="add del">
          <ac:chgData name="Lea Vanheyden" userId="0ebe8cb9b4dd81cf" providerId="LiveId" clId="{495477B4-C613-4D07-BDB7-E23D159D9F6B}" dt="2020-05-05T09:16:36.955" v="1760" actId="26606"/>
          <ac:spMkLst>
            <pc:docMk/>
            <pc:sldMk cId="1824650089" sldId="268"/>
            <ac:spMk id="11" creationId="{ED6F0A31-5407-4EFA-9DFA-67E942682962}"/>
          </ac:spMkLst>
        </pc:spChg>
        <pc:spChg chg="add">
          <ac:chgData name="Lea Vanheyden" userId="0ebe8cb9b4dd81cf" providerId="LiveId" clId="{495477B4-C613-4D07-BDB7-E23D159D9F6B}" dt="2020-05-05T09:16:36.955" v="1760" actId="26606"/>
          <ac:spMkLst>
            <pc:docMk/>
            <pc:sldMk cId="1824650089" sldId="268"/>
            <ac:spMk id="16" creationId="{ED6F0A31-5407-4EFA-9DFA-67E942682962}"/>
          </ac:spMkLst>
        </pc:spChg>
        <pc:picChg chg="add mod modCrop">
          <ac:chgData name="Lea Vanheyden" userId="0ebe8cb9b4dd81cf" providerId="LiveId" clId="{495477B4-C613-4D07-BDB7-E23D159D9F6B}" dt="2020-05-05T09:16:48.160" v="1763" actId="14100"/>
          <ac:picMkLst>
            <pc:docMk/>
            <pc:sldMk cId="1824650089" sldId="268"/>
            <ac:picMk id="6" creationId="{BF0D4C4F-3973-403A-9336-914DA346C8A5}"/>
          </ac:picMkLst>
        </pc:picChg>
      </pc:sldChg>
      <pc:sldChg chg="modSp add del">
        <pc:chgData name="Lea Vanheyden" userId="0ebe8cb9b4dd81cf" providerId="LiveId" clId="{495477B4-C613-4D07-BDB7-E23D159D9F6B}" dt="2020-05-02T10:02:32.678" v="1574" actId="2696"/>
        <pc:sldMkLst>
          <pc:docMk/>
          <pc:sldMk cId="3122255844" sldId="268"/>
        </pc:sldMkLst>
        <pc:spChg chg="mod">
          <ac:chgData name="Lea Vanheyden" userId="0ebe8cb9b4dd81cf" providerId="LiveId" clId="{495477B4-C613-4D07-BDB7-E23D159D9F6B}" dt="2020-05-02T10:02:26.703" v="1573" actId="20577"/>
          <ac:spMkLst>
            <pc:docMk/>
            <pc:sldMk cId="3122255844" sldId="268"/>
            <ac:spMk id="2" creationId="{4ABAE42E-4932-48E2-9822-33A31E45DFC2}"/>
          </ac:spMkLst>
        </pc:spChg>
      </pc:sldChg>
      <pc:sldChg chg="addSp delSp modSp add del mod setBg">
        <pc:chgData name="Lea Vanheyden" userId="0ebe8cb9b4dd81cf" providerId="LiveId" clId="{495477B4-C613-4D07-BDB7-E23D159D9F6B}" dt="2020-05-05T08:34:11.150" v="1689" actId="2696"/>
        <pc:sldMkLst>
          <pc:docMk/>
          <pc:sldMk cId="3334388216" sldId="268"/>
        </pc:sldMkLst>
        <pc:spChg chg="mo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2" creationId="{5AB72E45-437B-4E94-AFC4-E4FD8F8EFC06}"/>
          </ac:spMkLst>
        </pc:spChg>
        <pc:spChg chg="del">
          <ac:chgData name="Lea Vanheyden" userId="0ebe8cb9b4dd81cf" providerId="LiveId" clId="{495477B4-C613-4D07-BDB7-E23D159D9F6B}" dt="2020-05-05T08:33:56.069" v="1685" actId="931"/>
          <ac:spMkLst>
            <pc:docMk/>
            <pc:sldMk cId="3334388216" sldId="268"/>
            <ac:spMk id="3" creationId="{A03A067D-9123-4EBA-BF34-B5E3D6555256}"/>
          </ac:spMkLst>
        </pc:spChg>
        <pc:spChg chg="add">
          <ac:chgData name="Lea Vanheyden" userId="0ebe8cb9b4dd81cf" providerId="LiveId" clId="{495477B4-C613-4D07-BDB7-E23D159D9F6B}" dt="2020-05-05T08:33:58.638" v="1688" actId="26606"/>
          <ac:spMkLst>
            <pc:docMk/>
            <pc:sldMk cId="3334388216" sldId="268"/>
            <ac:spMk id="11" creationId="{ED6F0A31-5407-4EFA-9DFA-67E942682962}"/>
          </ac:spMkLst>
        </pc:spChg>
        <pc:picChg chg="add mod">
          <ac:chgData name="Lea Vanheyden" userId="0ebe8cb9b4dd81cf" providerId="LiveId" clId="{495477B4-C613-4D07-BDB7-E23D159D9F6B}" dt="2020-05-05T08:33:58.638" v="1688" actId="26606"/>
          <ac:picMkLst>
            <pc:docMk/>
            <pc:sldMk cId="3334388216" sldId="268"/>
            <ac:picMk id="6" creationId="{65F5CF01-51CF-4CD8-A3AE-A824867E260F}"/>
          </ac:picMkLst>
        </pc:picChg>
      </pc:sldChg>
      <pc:sldChg chg="addSp delSp add del">
        <pc:chgData name="Lea Vanheyden" userId="0ebe8cb9b4dd81cf" providerId="LiveId" clId="{495477B4-C613-4D07-BDB7-E23D159D9F6B}" dt="2020-05-02T10:03:36.803" v="1593" actId="2696"/>
        <pc:sldMkLst>
          <pc:docMk/>
          <pc:sldMk cId="4042892911" sldId="268"/>
        </pc:sldMkLst>
        <pc:spChg chg="add del">
          <ac:chgData name="Lea Vanheyden" userId="0ebe8cb9b4dd81cf" providerId="LiveId" clId="{495477B4-C613-4D07-BDB7-E23D159D9F6B}" dt="2020-05-02T10:02:56.088" v="1577"/>
          <ac:spMkLst>
            <pc:docMk/>
            <pc:sldMk cId="4042892911" sldId="268"/>
            <ac:spMk id="2" creationId="{A2166C60-AD8C-4D3B-A731-5D85CF44BB3E}"/>
          </ac:spMkLst>
        </pc:spChg>
        <pc:spChg chg="add del">
          <ac:chgData name="Lea Vanheyden" userId="0ebe8cb9b4dd81cf" providerId="LiveId" clId="{495477B4-C613-4D07-BDB7-E23D159D9F6B}" dt="2020-05-02T10:02:59.371" v="1579"/>
          <ac:spMkLst>
            <pc:docMk/>
            <pc:sldMk cId="4042892911" sldId="268"/>
            <ac:spMk id="3" creationId="{23020FBE-BCE1-4772-9DA2-C9559E66D57C}"/>
          </ac:spMkLst>
        </pc:spChg>
        <pc:spChg chg="add del">
          <ac:chgData name="Lea Vanheyden" userId="0ebe8cb9b4dd81cf" providerId="LiveId" clId="{495477B4-C613-4D07-BDB7-E23D159D9F6B}" dt="2020-05-02T10:03:07.886" v="1588"/>
          <ac:spMkLst>
            <pc:docMk/>
            <pc:sldMk cId="4042892911" sldId="268"/>
            <ac:spMk id="4" creationId="{3B63BC7F-AB55-4E50-AA74-557DFEBAB8FB}"/>
          </ac:spMkLst>
        </pc:spChg>
      </pc:sldChg>
      <pc:sldChg chg="modSp add del">
        <pc:chgData name="Lea Vanheyden" userId="0ebe8cb9b4dd81cf" providerId="LiveId" clId="{495477B4-C613-4D07-BDB7-E23D159D9F6B}" dt="2020-05-02T10:03:32.772" v="1592" actId="2696"/>
        <pc:sldMkLst>
          <pc:docMk/>
          <pc:sldMk cId="3478949781" sldId="269"/>
        </pc:sldMkLst>
        <pc:spChg chg="mod">
          <ac:chgData name="Lea Vanheyden" userId="0ebe8cb9b4dd81cf" providerId="LiveId" clId="{495477B4-C613-4D07-BDB7-E23D159D9F6B}" dt="2020-05-02T10:03:16.750" v="1591" actId="27636"/>
          <ac:spMkLst>
            <pc:docMk/>
            <pc:sldMk cId="3478949781" sldId="269"/>
            <ac:spMk id="3" creationId="{A2DE8F73-55D8-4BC3-8A7C-405889BB70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8B6C3-AABC-4E39-B24E-1214AC88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LVS-IR-Taubenstein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2123A6-7480-4890-A653-033A9E37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Bisherige Ergebnisse und mögliche Szenarien</a:t>
            </a:r>
          </a:p>
        </p:txBody>
      </p:sp>
    </p:spTree>
    <p:extLst>
      <p:ext uri="{BB962C8B-B14F-4D97-AF65-F5344CB8AC3E}">
        <p14:creationId xmlns:p14="http://schemas.microsoft.com/office/powerpoint/2010/main" val="7580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CE98-289A-4B56-B373-9411C721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CA4C96-7AF5-4E95-AF81-029CF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These: z.B. generell werden 20 % nicht erfasst</a:t>
            </a:r>
          </a:p>
          <a:p>
            <a:r>
              <a:rPr lang="de-DE" dirty="0"/>
              <a:t>Neuen Datensatz mit mehr Daten erzeugen</a:t>
            </a:r>
          </a:p>
          <a:p>
            <a:r>
              <a:rPr lang="de-DE" dirty="0"/>
              <a:t>Datums- und Tages-modell mit diesem Datensatz rechnen</a:t>
            </a:r>
          </a:p>
          <a:p>
            <a:r>
              <a:rPr lang="de-DE" dirty="0"/>
              <a:t>Verändert sich etwas?</a:t>
            </a:r>
          </a:p>
          <a:p>
            <a:endParaRPr lang="de-DE" dirty="0"/>
          </a:p>
          <a:p>
            <a:r>
              <a:rPr lang="de-DE" dirty="0"/>
              <a:t>Keine Validierung der These möglich!</a:t>
            </a:r>
          </a:p>
          <a:p>
            <a:r>
              <a:rPr lang="de-DE" dirty="0"/>
              <a:t>Nur: Was wäre wenn…</a:t>
            </a:r>
          </a:p>
        </p:txBody>
      </p:sp>
    </p:spTree>
    <p:extLst>
      <p:ext uri="{BB962C8B-B14F-4D97-AF65-F5344CB8AC3E}">
        <p14:creationId xmlns:p14="http://schemas.microsoft.com/office/powerpoint/2010/main" val="237771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A2537-1D7F-4BD8-A421-79091B39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347EA-05EA-42FE-9D11-8FA15E5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018" y="190248"/>
            <a:ext cx="4815840" cy="5248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/>
              <a:t>Daten 18/19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Daten wenn Gerät 20% nicht misst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8C206F-2546-47BA-A5F5-18BE5375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Gibt es Unterschiede in der Art der Wirkung? (z.B. hohe Temperatur vorher weniger LVS-Geräte und jetzt mehr)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E288AA-5395-4F52-AE00-ADF5401B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20" y="480215"/>
            <a:ext cx="4434840" cy="2809860"/>
          </a:xfrm>
          <a:prstGeom prst="rect">
            <a:avLst/>
          </a:prstGeom>
        </p:spPr>
      </p:pic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C9BAEFDD-059E-425D-8DC7-E443B93F4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18" y="3886595"/>
            <a:ext cx="4434842" cy="28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B0BA4-9CB8-4B0C-B7AE-1C97D534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Vergleichen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F3BD1-1C64-424D-BFC1-5348DB90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3088" y="4352544"/>
            <a:ext cx="2668122" cy="123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Sind </a:t>
            </a:r>
            <a:r>
              <a:rPr lang="en-US" dirty="0" err="1">
                <a:solidFill>
                  <a:schemeClr val="bg1"/>
                </a:solidFill>
              </a:rPr>
              <a:t>Variablen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plötzlich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nicht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signifikant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D57DD-39C5-48F4-947E-0C011738B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74B113-3A23-49DB-92CA-8BD96F3E9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B770AF2F-E6F8-4BA4-B418-E3A85F153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871"/>
              </p:ext>
            </p:extLst>
          </p:nvPr>
        </p:nvGraphicFramePr>
        <p:xfrm>
          <a:off x="5549739" y="1374149"/>
          <a:ext cx="5106737" cy="3794995"/>
        </p:xfrm>
        <a:graphic>
          <a:graphicData uri="http://schemas.openxmlformats.org/drawingml/2006/table">
            <a:tbl>
              <a:tblPr/>
              <a:tblGrid>
                <a:gridCol w="1764550">
                  <a:extLst>
                    <a:ext uri="{9D8B030D-6E8A-4147-A177-3AD203B41FA5}">
                      <a16:colId xmlns:a16="http://schemas.microsoft.com/office/drawing/2014/main" val="884985622"/>
                    </a:ext>
                  </a:extLst>
                </a:gridCol>
                <a:gridCol w="1259337">
                  <a:extLst>
                    <a:ext uri="{9D8B030D-6E8A-4147-A177-3AD203B41FA5}">
                      <a16:colId xmlns:a16="http://schemas.microsoft.com/office/drawing/2014/main" val="2875985167"/>
                    </a:ext>
                  </a:extLst>
                </a:gridCol>
                <a:gridCol w="985757">
                  <a:extLst>
                    <a:ext uri="{9D8B030D-6E8A-4147-A177-3AD203B41FA5}">
                      <a16:colId xmlns:a16="http://schemas.microsoft.com/office/drawing/2014/main" val="1974490211"/>
                    </a:ext>
                  </a:extLst>
                </a:gridCol>
                <a:gridCol w="1097093">
                  <a:extLst>
                    <a:ext uri="{9D8B030D-6E8A-4147-A177-3AD203B41FA5}">
                      <a16:colId xmlns:a16="http://schemas.microsoft.com/office/drawing/2014/main" val="490410639"/>
                    </a:ext>
                  </a:extLst>
                </a:gridCol>
              </a:tblGrid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Daten 18/19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1" i="0" u="none" strike="noStrike">
                          <a:solidFill>
                            <a:srgbClr val="44546A"/>
                          </a:solidFill>
                          <a:effectLst/>
                          <a:latin typeface="Calibri" panose="020F0502020204030204" pitchFamily="34" charset="0"/>
                        </a:rPr>
                        <a:t>20% unterschätzt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811768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0.1506 (***)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435155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0.5169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0.5229 ()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1880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Nicht-parametrische Effekte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Datum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(***)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279425"/>
                  </a:ext>
                </a:extLst>
              </a:tr>
              <a:tr h="33998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Lawinengefahr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66967"/>
                  </a:ext>
                </a:extLst>
              </a:tr>
              <a:tr h="27240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Tag der Woche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31627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961969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Solar_rad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(.)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022745"/>
                  </a:ext>
                </a:extLst>
              </a:tr>
              <a:tr h="48927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Schneehöhe (Residuen)</a:t>
                      </a:r>
                      <a:endParaRPr lang="de-DE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(*)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()</a:t>
                      </a:r>
                      <a:endParaRPr lang="de-DE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8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6FAAA-7212-4E9C-B2FC-AEAE4D39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wir bisher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63E78-6190-490D-B040-3BD6BD8E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Deskriptive Analyse</a:t>
            </a:r>
          </a:p>
          <a:p>
            <a:r>
              <a:rPr lang="de-DE" dirty="0"/>
              <a:t>Messfehleranalyse =&gt; 20% werden nicht erkannt</a:t>
            </a:r>
          </a:p>
          <a:p>
            <a:r>
              <a:rPr lang="de-DE" dirty="0"/>
              <a:t>Modelle erstellt</a:t>
            </a:r>
          </a:p>
          <a:p>
            <a:pPr lvl="1"/>
            <a:r>
              <a:rPr lang="de-DE" dirty="0"/>
              <a:t>Datums-modell</a:t>
            </a:r>
          </a:p>
          <a:p>
            <a:pPr lvl="1"/>
            <a:r>
              <a:rPr lang="de-DE" dirty="0"/>
              <a:t>Tages-modell</a:t>
            </a:r>
          </a:p>
        </p:txBody>
      </p:sp>
    </p:spTree>
    <p:extLst>
      <p:ext uri="{BB962C8B-B14F-4D97-AF65-F5344CB8AC3E}">
        <p14:creationId xmlns:p14="http://schemas.microsoft.com/office/powerpoint/2010/main" val="33403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/>
              <a:t>Datums-Modell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F3DD641A-4C55-4A7B-8666-7EB5B4C1A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4650299" y="1007008"/>
            <a:ext cx="7384161" cy="4688942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01D81-CAFF-425A-8BCE-D79614BF7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5573123"/>
            <a:ext cx="2516377" cy="2194037"/>
          </a:xfrm>
        </p:spPr>
        <p:txBody>
          <a:bodyPr/>
          <a:lstStyle/>
          <a:p>
            <a:pPr algn="l"/>
            <a:endParaRPr lang="de-DE" dirty="0">
              <a:solidFill>
                <a:schemeClr val="tx1"/>
              </a:solidFill>
            </a:endParaRP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Intercept</a:t>
            </a:r>
            <a:r>
              <a:rPr lang="de-DE" dirty="0">
                <a:solidFill>
                  <a:schemeClr val="tx1"/>
                </a:solidFill>
              </a:rPr>
              <a:t> bei 0.2058</a:t>
            </a:r>
          </a:p>
          <a:p>
            <a:pPr algn="l"/>
            <a:r>
              <a:rPr lang="de-DE" dirty="0" err="1">
                <a:solidFill>
                  <a:schemeClr val="tx1"/>
                </a:solidFill>
              </a:rPr>
              <a:t>Deviance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explained</a:t>
            </a:r>
            <a:r>
              <a:rPr lang="de-DE" dirty="0">
                <a:solidFill>
                  <a:schemeClr val="tx1"/>
                </a:solidFill>
              </a:rPr>
              <a:t> 86.9%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533900"/>
            <a:ext cx="3044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TAG</a:t>
            </a:r>
          </a:p>
        </p:txBody>
      </p:sp>
    </p:spTree>
    <p:extLst>
      <p:ext uri="{BB962C8B-B14F-4D97-AF65-F5344CB8AC3E}">
        <p14:creationId xmlns:p14="http://schemas.microsoft.com/office/powerpoint/2010/main" val="84330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AB336-22A9-4EA5-917F-11EECDC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dirty="0" err="1"/>
              <a:t>Tages</a:t>
            </a:r>
            <a:r>
              <a:rPr lang="en-US" sz="2800" dirty="0"/>
              <a:t>-Modell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A98BEFE-53E5-48C5-8B19-EFBA4F67CFC7}"/>
              </a:ext>
            </a:extLst>
          </p:cNvPr>
          <p:cNvSpPr txBox="1"/>
          <p:nvPr/>
        </p:nvSpPr>
        <p:spPr>
          <a:xfrm>
            <a:off x="804671" y="4286250"/>
            <a:ext cx="30449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500" dirty="0">
                <a:solidFill>
                  <a:schemeClr val="bg1"/>
                </a:solidFill>
              </a:rPr>
              <a:t>Ein Generalisiertes Additives Modell mit logit-Link und den gruppierten Daten pro MINUTE (Uhrzeit der Messung kann mit aufgenommen werden)</a:t>
            </a:r>
          </a:p>
        </p:txBody>
      </p:sp>
    </p:spTree>
    <p:extLst>
      <p:ext uri="{BB962C8B-B14F-4D97-AF65-F5344CB8AC3E}">
        <p14:creationId xmlns:p14="http://schemas.microsoft.com/office/powerpoint/2010/main" val="17430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C7EBF-A05F-4C77-A1C3-8692D73A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Probleme/Fragen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3A1FA-5C1B-48D8-8CF4-BBAFFEBF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r>
              <a:rPr lang="de-DE" dirty="0"/>
              <a:t> =&gt; einige Variablen Umcodieren</a:t>
            </a:r>
          </a:p>
          <a:p>
            <a:r>
              <a:rPr lang="de-DE" dirty="0"/>
              <a:t>Welche Szenarien machen Sinn </a:t>
            </a:r>
            <a:r>
              <a:rPr lang="de-DE"/>
              <a:t>sich anzuschauen?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797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ABDAB-FA5F-40E8-ADEE-3EA1D04C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Concurvity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235C7-224F-45A4-9DE5-EE7714B9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Betrifft insbesondere: Schneehöhe, Temperatur und Sonnenstrahlung</a:t>
            </a:r>
          </a:p>
          <a:p>
            <a:r>
              <a:rPr lang="de-DE" dirty="0"/>
              <a:t>Verschiedene </a:t>
            </a:r>
            <a:r>
              <a:rPr lang="de-DE" dirty="0" err="1"/>
              <a:t>Umcodierungsmöglichkeiten</a:t>
            </a:r>
            <a:endParaRPr lang="de-DE" dirty="0"/>
          </a:p>
          <a:p>
            <a:pPr lvl="1"/>
            <a:r>
              <a:rPr lang="de-DE" dirty="0"/>
              <a:t>Differenz zum Tag davor (z.B. Neuschnee)</a:t>
            </a:r>
          </a:p>
          <a:p>
            <a:pPr lvl="1"/>
            <a:r>
              <a:rPr lang="de-DE" dirty="0"/>
              <a:t>In Kategorien einteilen (z.B. niedrige, mittlere und hohe Sonnenstrahlung)</a:t>
            </a:r>
          </a:p>
          <a:p>
            <a:pPr lvl="1"/>
            <a:r>
              <a:rPr lang="de-DE" dirty="0"/>
              <a:t>Abweichung vom Normalwert</a:t>
            </a:r>
          </a:p>
          <a:p>
            <a:pPr lvl="1"/>
            <a:r>
              <a:rPr lang="de-DE" dirty="0"/>
              <a:t>Prozent vom Maximum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3B06DB-9E83-4CFB-8837-363D2D7B6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Einige Variablen korrelieren stark und müssen deshalb rausgenommen oder umcodiert werden</a:t>
            </a:r>
          </a:p>
        </p:txBody>
      </p:sp>
    </p:spTree>
    <p:extLst>
      <p:ext uri="{BB962C8B-B14F-4D97-AF65-F5344CB8AC3E}">
        <p14:creationId xmlns:p14="http://schemas.microsoft.com/office/powerpoint/2010/main" val="297897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69BD-00C3-4809-90E8-C0140F0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Differenz Zum Tag Davor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dplatzhalter 5" descr="Ein Bild, das Mann, Luft enthält.&#10;&#10;Automatisch generierte Beschreibung">
            <a:extLst>
              <a:ext uri="{FF2B5EF4-FFF2-40B4-BE49-F238E27FC236}">
                <a16:creationId xmlns:a16="http://schemas.microsoft.com/office/drawing/2014/main" id="{BF0D4C4F-3973-403A-9336-914DA346C8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11" r="3504"/>
          <a:stretch/>
        </p:blipFill>
        <p:spPr>
          <a:xfrm>
            <a:off x="4910328" y="671438"/>
            <a:ext cx="6927088" cy="5637497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6D68E8-E5F3-4649-8750-0AEE876E9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5A2D6-35A8-4E1F-8039-6774D2AD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/>
              <a:t>Abweichung vom Normalwert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Bildplatzhalter 1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9613E34-9896-405C-863E-A6795F77CDD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4" r="1275"/>
          <a:stretch/>
        </p:blipFill>
        <p:spPr>
          <a:xfrm>
            <a:off x="4890316" y="1590426"/>
            <a:ext cx="6824164" cy="36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5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58BFA-8BEF-4E5D-B568-2D1DA811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Prozent vom Maximum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ED6F0A31-5407-4EFA-9DFA-67E94268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platzhalter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50F56C4-BD17-490E-B134-53B6FAC86F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5119" b="18"/>
          <a:stretch/>
        </p:blipFill>
        <p:spPr>
          <a:xfrm>
            <a:off x="4856480" y="1004564"/>
            <a:ext cx="6685280" cy="48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4726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Breitbild</PresentationFormat>
  <Paragraphs>82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Paket</vt:lpstr>
      <vt:lpstr>LVS-IR-Taubenstein</vt:lpstr>
      <vt:lpstr>Was haben wir bisher gemacht?</vt:lpstr>
      <vt:lpstr>Datums-Modell</vt:lpstr>
      <vt:lpstr>Tages-Modell</vt:lpstr>
      <vt:lpstr>Probleme/Fragen</vt:lpstr>
      <vt:lpstr>Concurvity</vt:lpstr>
      <vt:lpstr>Differenz Zum Tag Davor</vt:lpstr>
      <vt:lpstr>Abweichung vom Normalwert</vt:lpstr>
      <vt:lpstr>Prozent vom Maximum</vt:lpstr>
      <vt:lpstr>Szenarien</vt:lpstr>
      <vt:lpstr>Vergleichen</vt:lpstr>
      <vt:lpstr>Vergleichen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LVS-IR-Taubenstein</dc:title>
  <dc:creator>Lea Vanheyden</dc:creator>
  <cp:lastModifiedBy>Lea Vanheyden</cp:lastModifiedBy>
  <cp:revision>1</cp:revision>
  <dcterms:created xsi:type="dcterms:W3CDTF">2020-05-05T09:16:20Z</dcterms:created>
  <dcterms:modified xsi:type="dcterms:W3CDTF">2020-05-05T09:16:52Z</dcterms:modified>
</cp:coreProperties>
</file>