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32vux" initials="r" lastIdx="2" clrIdx="0">
    <p:extLst>
      <p:ext uri="{19B8F6BF-5375-455C-9EA6-DF929625EA0E}">
        <p15:presenceInfo xmlns:p15="http://schemas.microsoft.com/office/powerpoint/2012/main" userId="S::ru32vux@unimuenchen.onmicrosoft.com::ececb32f-edcb-4a7d-a0b1-ea23007655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2FA66-F074-463A-902D-AF1DD0B4769A}" v="6" dt="2020-05-23T13:18:16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C6D5B1E0-1C32-4245-ADDF-167885A419D1}"/>
    <pc:docChg chg="custSel modSld">
      <pc:chgData name="Lea Vanheyden" userId="0ebe8cb9b4dd81cf" providerId="LiveId" clId="{C6D5B1E0-1C32-4245-ADDF-167885A419D1}" dt="2020-05-23T08:48:51.091" v="28" actId="478"/>
      <pc:docMkLst>
        <pc:docMk/>
      </pc:docMkLst>
      <pc:sldChg chg="modSp modNotesTx">
        <pc:chgData name="Lea Vanheyden" userId="0ebe8cb9b4dd81cf" providerId="LiveId" clId="{C6D5B1E0-1C32-4245-ADDF-167885A419D1}" dt="2020-05-23T08:48:18.772" v="26" actId="20577"/>
        <pc:sldMkLst>
          <pc:docMk/>
          <pc:sldMk cId="2907304932" sldId="257"/>
        </pc:sldMkLst>
        <pc:spChg chg="mod">
          <ac:chgData name="Lea Vanheyden" userId="0ebe8cb9b4dd81cf" providerId="LiveId" clId="{C6D5B1E0-1C32-4245-ADDF-167885A419D1}" dt="2020-05-23T08:48:18.772" v="26" actId="20577"/>
          <ac:spMkLst>
            <pc:docMk/>
            <pc:sldMk cId="2907304932" sldId="257"/>
            <ac:spMk id="3" creationId="{041FA8FE-BF25-423B-B38C-6BE040788520}"/>
          </ac:spMkLst>
        </pc:spChg>
      </pc:sldChg>
      <pc:sldChg chg="delSp modSp">
        <pc:chgData name="Lea Vanheyden" userId="0ebe8cb9b4dd81cf" providerId="LiveId" clId="{C6D5B1E0-1C32-4245-ADDF-167885A419D1}" dt="2020-05-23T08:48:51.091" v="28" actId="478"/>
        <pc:sldMkLst>
          <pc:docMk/>
          <pc:sldMk cId="1382772029" sldId="258"/>
        </pc:sldMkLst>
        <pc:spChg chg="del mod">
          <ac:chgData name="Lea Vanheyden" userId="0ebe8cb9b4dd81cf" providerId="LiveId" clId="{C6D5B1E0-1C32-4245-ADDF-167885A419D1}" dt="2020-05-23T08:48:51.091" v="28" actId="478"/>
          <ac:spMkLst>
            <pc:docMk/>
            <pc:sldMk cId="1382772029" sldId="258"/>
            <ac:spMk id="7" creationId="{4F3FF6A0-3173-46AC-BCB8-A5B95BD86D62}"/>
          </ac:spMkLst>
        </pc:spChg>
      </pc:sldChg>
    </pc:docChg>
  </pc:docChgLst>
  <pc:docChgLst>
    <pc:chgData name="Lea Vanheyden" userId="0ebe8cb9b4dd81cf" providerId="LiveId" clId="{E232FA66-F074-463A-902D-AF1DD0B4769A}"/>
    <pc:docChg chg="custSel addSld modSld">
      <pc:chgData name="Lea Vanheyden" userId="0ebe8cb9b4dd81cf" providerId="LiveId" clId="{E232FA66-F074-463A-902D-AF1DD0B4769A}" dt="2020-05-23T13:18:16.668" v="92"/>
      <pc:docMkLst>
        <pc:docMk/>
      </pc:docMkLst>
      <pc:sldChg chg="addSp modSp modNotesTx">
        <pc:chgData name="Lea Vanheyden" userId="0ebe8cb9b4dd81cf" providerId="LiveId" clId="{E232FA66-F074-463A-902D-AF1DD0B4769A}" dt="2020-05-23T13:13:35.111" v="68" actId="20577"/>
        <pc:sldMkLst>
          <pc:docMk/>
          <pc:sldMk cId="1382772029" sldId="258"/>
        </pc:sldMkLst>
        <pc:spChg chg="mod">
          <ac:chgData name="Lea Vanheyden" userId="0ebe8cb9b4dd81cf" providerId="LiveId" clId="{E232FA66-F074-463A-902D-AF1DD0B4769A}" dt="2020-05-23T13:12:25.537" v="13" actId="1076"/>
          <ac:spMkLst>
            <pc:docMk/>
            <pc:sldMk cId="1382772029" sldId="258"/>
            <ac:spMk id="2" creationId="{860C7757-2A1B-4DE6-9C14-9361BE6EDCDB}"/>
          </ac:spMkLst>
        </pc:spChg>
        <pc:spChg chg="add mod">
          <ac:chgData name="Lea Vanheyden" userId="0ebe8cb9b4dd81cf" providerId="LiveId" clId="{E232FA66-F074-463A-902D-AF1DD0B4769A}" dt="2020-05-23T13:13:35.111" v="68" actId="20577"/>
          <ac:spMkLst>
            <pc:docMk/>
            <pc:sldMk cId="1382772029" sldId="258"/>
            <ac:spMk id="5" creationId="{2F6D777C-E14E-40F7-8803-CBA176392749}"/>
          </ac:spMkLst>
        </pc:spChg>
        <pc:picChg chg="add mod">
          <ac:chgData name="Lea Vanheyden" userId="0ebe8cb9b4dd81cf" providerId="LiveId" clId="{E232FA66-F074-463A-902D-AF1DD0B4769A}" dt="2020-05-23T13:12:29.989" v="15" actId="14100"/>
          <ac:picMkLst>
            <pc:docMk/>
            <pc:sldMk cId="1382772029" sldId="258"/>
            <ac:picMk id="4" creationId="{A2501E3C-4651-4B11-A96C-612C731A0C09}"/>
          </ac:picMkLst>
        </pc:picChg>
      </pc:sldChg>
      <pc:sldChg chg="addSp delSp modSp">
        <pc:chgData name="Lea Vanheyden" userId="0ebe8cb9b4dd81cf" providerId="LiveId" clId="{E232FA66-F074-463A-902D-AF1DD0B4769A}" dt="2020-05-23T13:14:23.187" v="90" actId="20577"/>
        <pc:sldMkLst>
          <pc:docMk/>
          <pc:sldMk cId="1138689795" sldId="259"/>
        </pc:sldMkLst>
        <pc:spChg chg="del">
          <ac:chgData name="Lea Vanheyden" userId="0ebe8cb9b4dd81cf" providerId="LiveId" clId="{E232FA66-F074-463A-902D-AF1DD0B4769A}" dt="2020-05-23T13:11:50.206" v="6" actId="478"/>
          <ac:spMkLst>
            <pc:docMk/>
            <pc:sldMk cId="1138689795" sldId="259"/>
            <ac:spMk id="2" creationId="{9589E89B-4B53-4706-94BA-DC24067CC50E}"/>
          </ac:spMkLst>
        </pc:spChg>
        <pc:spChg chg="del">
          <ac:chgData name="Lea Vanheyden" userId="0ebe8cb9b4dd81cf" providerId="LiveId" clId="{E232FA66-F074-463A-902D-AF1DD0B4769A}" dt="2020-05-23T13:10:05.848" v="0" actId="478"/>
          <ac:spMkLst>
            <pc:docMk/>
            <pc:sldMk cId="1138689795" sldId="259"/>
            <ac:spMk id="3" creationId="{F268BF78-A530-410C-866E-6FE7276E33C0}"/>
          </ac:spMkLst>
        </pc:spChg>
        <pc:spChg chg="add del mod">
          <ac:chgData name="Lea Vanheyden" userId="0ebe8cb9b4dd81cf" providerId="LiveId" clId="{E232FA66-F074-463A-902D-AF1DD0B4769A}" dt="2020-05-23T13:10:09.254" v="1" actId="478"/>
          <ac:spMkLst>
            <pc:docMk/>
            <pc:sldMk cId="1138689795" sldId="259"/>
            <ac:spMk id="5" creationId="{DB5CC11A-AD0D-49B8-A767-7425BD0CB9CB}"/>
          </ac:spMkLst>
        </pc:spChg>
        <pc:spChg chg="add del mod">
          <ac:chgData name="Lea Vanheyden" userId="0ebe8cb9b4dd81cf" providerId="LiveId" clId="{E232FA66-F074-463A-902D-AF1DD0B4769A}" dt="2020-05-23T13:11:54.537" v="7" actId="478"/>
          <ac:spMkLst>
            <pc:docMk/>
            <pc:sldMk cId="1138689795" sldId="259"/>
            <ac:spMk id="7" creationId="{8EE1F5CE-56F0-4076-BEE4-2B8A8DC573DA}"/>
          </ac:spMkLst>
        </pc:spChg>
        <pc:spChg chg="add mod">
          <ac:chgData name="Lea Vanheyden" userId="0ebe8cb9b4dd81cf" providerId="LiveId" clId="{E232FA66-F074-463A-902D-AF1DD0B4769A}" dt="2020-05-23T13:13:59.703" v="80" actId="20577"/>
          <ac:spMkLst>
            <pc:docMk/>
            <pc:sldMk cId="1138689795" sldId="259"/>
            <ac:spMk id="10" creationId="{9D8FA466-4C9C-42E2-AD9E-0C31C842F5FD}"/>
          </ac:spMkLst>
        </pc:spChg>
        <pc:spChg chg="add mod">
          <ac:chgData name="Lea Vanheyden" userId="0ebe8cb9b4dd81cf" providerId="LiveId" clId="{E232FA66-F074-463A-902D-AF1DD0B4769A}" dt="2020-05-23T13:14:23.187" v="90" actId="20577"/>
          <ac:spMkLst>
            <pc:docMk/>
            <pc:sldMk cId="1138689795" sldId="259"/>
            <ac:spMk id="11" creationId="{0A92F26D-A1BB-478C-B0F9-8767499E3A02}"/>
          </ac:spMkLst>
        </pc:spChg>
        <pc:picChg chg="add mod">
          <ac:chgData name="Lea Vanheyden" userId="0ebe8cb9b4dd81cf" providerId="LiveId" clId="{E232FA66-F074-463A-902D-AF1DD0B4769A}" dt="2020-05-23T13:13:39.942" v="69" actId="1076"/>
          <ac:picMkLst>
            <pc:docMk/>
            <pc:sldMk cId="1138689795" sldId="259"/>
            <ac:picMk id="9" creationId="{B289FDA7-F1E2-4322-98D5-818AA0B3A94E}"/>
          </ac:picMkLst>
        </pc:picChg>
      </pc:sldChg>
      <pc:sldChg chg="addSp add">
        <pc:chgData name="Lea Vanheyden" userId="0ebe8cb9b4dd81cf" providerId="LiveId" clId="{E232FA66-F074-463A-902D-AF1DD0B4769A}" dt="2020-05-23T13:18:16.668" v="92"/>
        <pc:sldMkLst>
          <pc:docMk/>
          <pc:sldMk cId="2496561900" sldId="260"/>
        </pc:sldMkLst>
        <pc:picChg chg="add">
          <ac:chgData name="Lea Vanheyden" userId="0ebe8cb9b4dd81cf" providerId="LiveId" clId="{E232FA66-F074-463A-902D-AF1DD0B4769A}" dt="2020-05-23T13:18:16.668" v="92"/>
          <ac:picMkLst>
            <pc:docMk/>
            <pc:sldMk cId="2496561900" sldId="260"/>
            <ac:picMk id="2" creationId="{27F6E12B-7411-4C49-8D8B-8D6FE98667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BFF0-3351-40CF-B9BA-E9EA484A0485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F149-ED8E-4EE1-B789-513CCB945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0F149-ED8E-4EE1-B789-513CCB9459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7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0F149-ED8E-4EE1-B789-513CCB9459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60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0F149-ED8E-4EE1-B789-513CCB9459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75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35B21-9DA5-4A20-ABC2-3FAC4D53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B461E2-23E6-4C72-916E-A598FC31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6FC25-6318-4DD5-909E-ADED94A9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29841-BA98-4D23-B5DE-2D0B4ED4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361C2-2015-4D8E-94FE-D45213ED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8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CAB7-5656-4273-A148-BE7A202B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5BD606-F37D-41AC-B813-212E9217C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9167D-2524-454A-9582-4DE8DFEA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560BA-728F-4307-ADE9-73F5C91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E2AAC-42D4-41DC-BC17-E97472B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2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5D4654-1D21-4EBA-A1F0-AA2FFE4A9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5E717E-33D4-4908-89DE-73FFD5151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DCCDE-6CBA-41F8-8585-D64EF492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0D4F1-24C4-4087-B493-A706E13C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D2A91-2D2E-4A64-B963-6B0636E4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70790-E60F-4275-A8BC-A1AAC893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CC5CA-D771-4EB8-8B0C-DA9230F3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912B0-6BFF-4FD9-879D-91ADD61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5041D-666C-4CA0-86CD-6DF85D2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CE71-7D65-4FC7-B2FD-20CBC2D7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3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813B4-966D-476C-9E49-3845F93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8F88B4-CF2D-4BCE-9073-639815C8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43242-1B72-46A3-B3DD-5DD895A6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2596C-1F24-4043-8623-F148CCC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6C231-9E1A-41AE-996C-E06F0DBA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9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8715F-EFCC-45CC-8678-F8228638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53A66-18DD-43E1-A29F-C9BC597A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C5796-2650-43BE-94C4-CEE47889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0D828-E203-4618-BF33-49943CAF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4AB4DD-FE69-4852-BD47-495D76E9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44064-D9AE-49E0-BD3F-5668310A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8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DDD68-D0A3-4E50-917C-CBEE31FE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F9E9B7-6A98-4404-990C-BBE1BF58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9DB303-2D98-491B-A273-EEC4930A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4D98D1-72AD-4D8B-B11D-A19DC7E75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E4A470-CC90-46D2-AB5A-997DCFA5F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53A5E-021A-4480-BBDE-68B8B510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C19921-13B9-4F6C-9443-A0B7451F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E49077-D327-46F2-B422-F59C0B74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5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475D8-A957-48BA-AC72-3D5FD59C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F299E0-DBF1-4FC4-A966-9BF258A2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12327B-B61B-4EE2-80C5-FA1DA6C4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857FE6-CB3C-4352-B7CF-19768D09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47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81ADBF-DEB8-4FB8-A348-20321058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91B4CB-8685-4D15-843B-67065781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5E433C-4274-4885-8512-93A605D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4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7E14E-FFF4-4AC5-9C68-F34350F9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EB05C-089F-453A-A4C2-A6B35525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2A14C3-780B-4BD0-97C9-E2B109D02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3419D-4B5D-4EA4-B3B8-4096F139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D432B1-F878-4418-B4F5-3A20AB69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F4DCFF-188A-4F4A-980E-2A84037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8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2B57-B4B4-4C45-9FF5-A56DECC2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6F8062-9E1E-4267-AB4A-F9241B47E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98EDE8-EA7B-438A-85BD-0364E6B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5DAC28-112C-4040-A31B-29685053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1558B6-5F97-4E7C-AA8D-8D72C149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6B2F83-BA2A-441A-AEC9-48E8E1C4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3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54F995-BD12-41DE-89F9-36CE7A84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CABE38-161A-419B-81C2-BCE43949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3E39B-100B-48DA-877A-10A44A540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3778-9730-41FD-A74E-76AD28CD4250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AFAFF-611F-4D79-BC81-B99F85D0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09A5A-BCA2-4BB6-B7BB-F66D164B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86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C82B9-9582-4B58-8F6E-E2105E502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AD2A86-280C-42F6-895C-60617EF39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04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95ECB-B2AC-49E4-AB0E-889E3A32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FA8FE-BF25-423B-B38C-6BE04078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Datumsmodell</a:t>
            </a:r>
          </a:p>
          <a:p>
            <a:pPr lvl="1"/>
            <a:r>
              <a:rPr lang="de-DE" dirty="0"/>
              <a:t>gruppierte Daten pro Tag</a:t>
            </a:r>
          </a:p>
          <a:p>
            <a:pPr lvl="1"/>
            <a:r>
              <a:rPr lang="de-DE" dirty="0"/>
              <a:t>Uhrzeit der Messung nicht beachtet</a:t>
            </a:r>
          </a:p>
          <a:p>
            <a:pPr lvl="1"/>
            <a:endParaRPr lang="de-DE" dirty="0"/>
          </a:p>
          <a:p>
            <a:r>
              <a:rPr lang="de-DE" dirty="0"/>
              <a:t>Zeitmodell</a:t>
            </a:r>
          </a:p>
          <a:p>
            <a:pPr lvl="1"/>
            <a:r>
              <a:rPr lang="de-DE" dirty="0"/>
              <a:t>gruppierte Daten pro Minute</a:t>
            </a:r>
          </a:p>
          <a:p>
            <a:pPr lvl="1"/>
            <a:r>
              <a:rPr lang="de-DE" dirty="0"/>
              <a:t>Uhrzeit der Messung beachtet</a:t>
            </a:r>
          </a:p>
          <a:p>
            <a:pPr lvl="1"/>
            <a:r>
              <a:rPr lang="de-DE" dirty="0"/>
              <a:t>aber: viele Variablen nur einmal am Tag erhoben</a:t>
            </a:r>
          </a:p>
        </p:txBody>
      </p:sp>
    </p:spTree>
    <p:extLst>
      <p:ext uri="{BB962C8B-B14F-4D97-AF65-F5344CB8AC3E}">
        <p14:creationId xmlns:p14="http://schemas.microsoft.com/office/powerpoint/2010/main" val="290730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C7757-2A1B-4DE6-9C14-9361BE6E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-9525"/>
            <a:ext cx="10515600" cy="1325563"/>
          </a:xfrm>
        </p:spPr>
        <p:txBody>
          <a:bodyPr/>
          <a:lstStyle/>
          <a:p>
            <a:r>
              <a:rPr lang="de-DE" dirty="0"/>
              <a:t>Datumsmodell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2501E3C-4651-4B11-A96C-612C731A0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990918"/>
            <a:ext cx="9474200" cy="48629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F6D777C-E14E-40F7-8803-CBA176392749}"/>
              </a:ext>
            </a:extLst>
          </p:cNvPr>
          <p:cNvSpPr txBox="1"/>
          <p:nvPr/>
        </p:nvSpPr>
        <p:spPr>
          <a:xfrm>
            <a:off x="9560560" y="914400"/>
            <a:ext cx="223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 Feiertag:</a:t>
            </a:r>
          </a:p>
          <a:p>
            <a:r>
              <a:rPr lang="de-DE" dirty="0"/>
              <a:t>0.208</a:t>
            </a:r>
          </a:p>
          <a:p>
            <a:endParaRPr lang="de-DE" dirty="0"/>
          </a:p>
          <a:p>
            <a:r>
              <a:rPr lang="de-DE" dirty="0"/>
              <a:t>Feiertag:</a:t>
            </a:r>
          </a:p>
          <a:p>
            <a:r>
              <a:rPr lang="de-DE" dirty="0"/>
              <a:t>0.225</a:t>
            </a:r>
          </a:p>
        </p:txBody>
      </p:sp>
    </p:spTree>
    <p:extLst>
      <p:ext uri="{BB962C8B-B14F-4D97-AF65-F5344CB8AC3E}">
        <p14:creationId xmlns:p14="http://schemas.microsoft.com/office/powerpoint/2010/main" val="138277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B289FDA7-F1E2-4322-98D5-818AA0B3A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2" y="1070906"/>
            <a:ext cx="9145276" cy="4858428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9D8FA466-4C9C-42E2-AD9E-0C31C842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-9525"/>
            <a:ext cx="10515600" cy="1325563"/>
          </a:xfrm>
        </p:spPr>
        <p:txBody>
          <a:bodyPr/>
          <a:lstStyle/>
          <a:p>
            <a:r>
              <a:rPr lang="de-DE" dirty="0"/>
              <a:t>Zeitmodell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A92F26D-A1BB-478C-B0F9-8767499E3A02}"/>
              </a:ext>
            </a:extLst>
          </p:cNvPr>
          <p:cNvSpPr txBox="1"/>
          <p:nvPr/>
        </p:nvSpPr>
        <p:spPr>
          <a:xfrm>
            <a:off x="9560560" y="914400"/>
            <a:ext cx="223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 Feiertag:</a:t>
            </a:r>
          </a:p>
          <a:p>
            <a:r>
              <a:rPr lang="de-DE" dirty="0"/>
              <a:t>0.198</a:t>
            </a:r>
          </a:p>
          <a:p>
            <a:endParaRPr lang="de-DE" dirty="0"/>
          </a:p>
          <a:p>
            <a:r>
              <a:rPr lang="de-DE" dirty="0"/>
              <a:t>Feiertag:</a:t>
            </a:r>
          </a:p>
          <a:p>
            <a:r>
              <a:rPr lang="de-DE" dirty="0"/>
              <a:t>0.232</a:t>
            </a:r>
          </a:p>
        </p:txBody>
      </p:sp>
    </p:spTree>
    <p:extLst>
      <p:ext uri="{BB962C8B-B14F-4D97-AF65-F5344CB8AC3E}">
        <p14:creationId xmlns:p14="http://schemas.microsoft.com/office/powerpoint/2010/main" val="113868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F6E12B-7411-4C49-8D8B-8D6FE986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36"/>
            <a:ext cx="12192000" cy="65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25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Ergebnisse</vt:lpstr>
      <vt:lpstr>Zwei Modelle</vt:lpstr>
      <vt:lpstr>Datumsmodell</vt:lpstr>
      <vt:lpstr>Zeitmodell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Ergebnisse</dc:title>
  <dc:creator>ru32vux</dc:creator>
  <cp:lastModifiedBy>Lea Vanheyden</cp:lastModifiedBy>
  <cp:revision>4</cp:revision>
  <dcterms:created xsi:type="dcterms:W3CDTF">2020-05-07T07:58:20Z</dcterms:created>
  <dcterms:modified xsi:type="dcterms:W3CDTF">2020-05-23T13:18:24Z</dcterms:modified>
</cp:coreProperties>
</file>