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7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8D77-E3DE-4A84-BF14-249A5C4446C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5FA-09CE-4BA6-8535-2CA5B8CEE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8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Messfehleranalyse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Messfehler: Abweichung der gemessenen Daten vom wahren Wert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-&gt; Unter-/Überschätzung</a:t>
            </a:r>
          </a:p>
          <a:p>
            <a:r>
              <a:rPr lang="de-DE" dirty="0" smtClean="0"/>
              <a:t>Existenz festgestellt durch manuelle Zählungen</a:t>
            </a:r>
          </a:p>
          <a:p>
            <a:r>
              <a:rPr lang="de-DE" dirty="0" smtClean="0"/>
              <a:t>Beispiele: Erkennung abhängig von der Distanz zum Checkpoint, Hund wurde erfasst</a:t>
            </a:r>
          </a:p>
          <a:p>
            <a:r>
              <a:rPr lang="de-DE" dirty="0" smtClean="0"/>
              <a:t>Zählungen an zwei Tagen: 27. &amp; 28.02.2020</a:t>
            </a:r>
          </a:p>
        </p:txBody>
      </p:sp>
    </p:spTree>
    <p:extLst>
      <p:ext uri="{BB962C8B-B14F-4D97-AF65-F5344CB8AC3E}">
        <p14:creationId xmlns:p14="http://schemas.microsoft.com/office/powerpoint/2010/main" val="142705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ni\WS1920\StatPrakt\LVS\Plots\Szenari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200800" cy="52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 für versch. Werte von genereller Unterschätzung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48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5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ni\WS1920\StatPrakt\LVS\Plots\Erfassungen_nach_Kont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7218363" cy="52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ni\WS1920\StatPrakt\LVS\Plots\Anteil_nach_Grup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218362" cy="52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Messfehlerszenarien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Nur 2 Tage mit manuellen Zählungen, d.h. kaum Informationen über </a:t>
            </a:r>
            <a:r>
              <a:rPr lang="de-DE" dirty="0" err="1" smtClean="0"/>
              <a:t>Kovariablen</a:t>
            </a:r>
            <a:endParaRPr lang="de-DE" dirty="0" smtClean="0"/>
          </a:p>
          <a:p>
            <a:r>
              <a:rPr lang="de-DE" dirty="0" smtClean="0"/>
              <a:t>Überlegung</a:t>
            </a:r>
            <a:r>
              <a:rPr lang="de-DE" dirty="0" smtClean="0"/>
              <a:t>: Wie wirken sich mögl. Szenarien für Messfehler auf Modelle aus</a:t>
            </a:r>
            <a:r>
              <a:rPr lang="de-DE" dirty="0" smtClean="0"/>
              <a:t>?</a:t>
            </a:r>
          </a:p>
          <a:p>
            <a:r>
              <a:rPr lang="de-DE" dirty="0" smtClean="0"/>
              <a:t>-&gt; Hinzufügen/Entfernen von Infrarotmessungen im Datensatz und Vergleich der Ergebnisse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4 verschiedene Szenarien:</a:t>
            </a:r>
          </a:p>
          <a:p>
            <a:r>
              <a:rPr lang="de-DE" dirty="0"/>
              <a:t>Generelle Unterschätzung</a:t>
            </a:r>
          </a:p>
          <a:p>
            <a:r>
              <a:rPr lang="de-DE" dirty="0"/>
              <a:t>Unterschätzung nach Gruppengröße</a:t>
            </a:r>
          </a:p>
          <a:p>
            <a:r>
              <a:rPr lang="de-DE" dirty="0"/>
              <a:t>Nächtliche Überschätzung</a:t>
            </a:r>
          </a:p>
          <a:p>
            <a:r>
              <a:rPr lang="de-DE" dirty="0"/>
              <a:t>Unterschätzung bei niedrigen Temperaturen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Vergleichen Ergebnisse für das Zeitmodell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ni\WS1920\StatPrakt\LVS\Plots\Szenarienvergleich_einfa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7729"/>
            <a:ext cx="7128792" cy="51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 Original und Szenario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8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 nur Infrarotmessungen hinzugefügt, befinden sich die erwarteten Anteile je Szenario konstant unter originalen Werten</a:t>
            </a:r>
          </a:p>
          <a:p>
            <a:r>
              <a:rPr lang="de-DE" dirty="0" smtClean="0"/>
              <a:t>Verlauf der Kurven sehr ähnlich</a:t>
            </a:r>
          </a:p>
          <a:p>
            <a:endParaRPr lang="de-DE" dirty="0" smtClean="0"/>
          </a:p>
          <a:p>
            <a:r>
              <a:rPr lang="de-DE" dirty="0" smtClean="0"/>
              <a:t>Gilt auch für die anderen Szenarien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6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 für alle Szenarien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6" name="Picture 2" descr="C:\Uni\WS1920\StatPrakt\LVS\Plots\Szenarienverglei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4170"/>
            <a:ext cx="7955357" cy="57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generelle Unterschätzung wurden 25% neue Beobachtungen hinzugefügt</a:t>
            </a:r>
          </a:p>
          <a:p>
            <a:r>
              <a:rPr lang="de-DE" dirty="0" smtClean="0"/>
              <a:t>-&gt; Wie ändern sich die Ergebnisse bei unterschiedlichen Werten?</a:t>
            </a:r>
          </a:p>
          <a:p>
            <a:r>
              <a:rPr lang="de-DE" dirty="0" smtClean="0"/>
              <a:t>Auch da Verläufe sehr ähnlich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7372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Messfehleranalyse</vt:lpstr>
      <vt:lpstr>PowerPoint-Präsentation</vt:lpstr>
      <vt:lpstr>PowerPoint-Präsentation</vt:lpstr>
      <vt:lpstr>Messfehlerszenarien</vt:lpstr>
      <vt:lpstr>PowerPoint-Präsentation</vt:lpstr>
      <vt:lpstr>Vergleich Original und Szenario 1</vt:lpstr>
      <vt:lpstr>PowerPoint-Präsentation</vt:lpstr>
      <vt:lpstr>Vergleich für alle Szenarien </vt:lpstr>
      <vt:lpstr>PowerPoint-Präsentation</vt:lpstr>
      <vt:lpstr>Vergleich für versch. Werte von genereller Unterschätzung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28</cp:revision>
  <dcterms:created xsi:type="dcterms:W3CDTF">2020-05-09T07:33:09Z</dcterms:created>
  <dcterms:modified xsi:type="dcterms:W3CDTF">2020-05-30T07:21:43Z</dcterms:modified>
</cp:coreProperties>
</file>