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7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8D77-E3DE-4A84-BF14-249A5C4446C9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8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50901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Wissen aus Untersuchungen: </a:t>
            </a:r>
            <a:r>
              <a:rPr lang="de-DE" sz="2400" dirty="0" err="1" smtClean="0">
                <a:solidFill>
                  <a:schemeClr val="tx1"/>
                </a:solidFill>
              </a:rPr>
              <a:t>Checkpointdaten</a:t>
            </a:r>
            <a:r>
              <a:rPr lang="de-DE" sz="2400" dirty="0" smtClean="0">
                <a:solidFill>
                  <a:schemeClr val="tx1"/>
                </a:solidFill>
              </a:rPr>
              <a:t> haben Messfehler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Neuen Daten zur Saison 19/20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    </a:t>
            </a:r>
            <a:r>
              <a:rPr lang="de-DE" sz="2400" dirty="0" err="1" smtClean="0">
                <a:solidFill>
                  <a:schemeClr val="tx1"/>
                </a:solidFill>
              </a:rPr>
              <a:t>Checkpointdaten</a:t>
            </a:r>
            <a:r>
              <a:rPr lang="de-DE" sz="2400" dirty="0" smtClean="0">
                <a:solidFill>
                  <a:schemeClr val="tx1"/>
                </a:solidFill>
              </a:rPr>
              <a:t>: vollständig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	Manuell erhobene Daten: nur 2 Tage</a:t>
            </a:r>
          </a:p>
          <a:p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Überlegung: mögliche Szenarien für Messfehler erstellen und mögliche Änderungen im Modell prüfen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0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Plot zur deskriptiven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Plot zur </a:t>
            </a:r>
            <a:r>
              <a:rPr lang="de-DE" dirty="0" err="1" smtClean="0"/>
              <a:t>deskr</a:t>
            </a:r>
            <a:r>
              <a:rPr lang="de-DE" dirty="0" smtClean="0"/>
              <a:t> Analyse?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8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Messfehlerszenarien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4 verschiedene Szenarien:</a:t>
            </a:r>
          </a:p>
          <a:p>
            <a:r>
              <a:rPr lang="de-DE" dirty="0" smtClean="0"/>
              <a:t>Generelle Unterschätzung von 20%</a:t>
            </a:r>
          </a:p>
          <a:p>
            <a:r>
              <a:rPr lang="de-DE" dirty="0" smtClean="0"/>
              <a:t>Unterschätzung nach Gruppengröße</a:t>
            </a:r>
          </a:p>
          <a:p>
            <a:r>
              <a:rPr lang="de-DE" dirty="0" smtClean="0"/>
              <a:t>Nächtliche Überschätzung</a:t>
            </a:r>
          </a:p>
          <a:p>
            <a:r>
              <a:rPr lang="de-DE" dirty="0" smtClean="0"/>
              <a:t>Unterschätzung bei niedrigen Temperaturen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Smooth-Vergleich zu 1 Szenario</a:t>
            </a:r>
            <a:br>
              <a:rPr lang="de-DE" dirty="0" smtClean="0"/>
            </a:br>
            <a:r>
              <a:rPr lang="de-DE" dirty="0" smtClean="0"/>
              <a:t>(stufenweise)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83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Signifikanzvergleich zu 1 Szenario</a:t>
            </a:r>
            <a:br>
              <a:rPr lang="de-DE" dirty="0" smtClean="0"/>
            </a:br>
            <a:r>
              <a:rPr lang="de-DE" dirty="0" smtClean="0"/>
              <a:t>(stufenweise)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6197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Plot zur deskriptiven Analyse</vt:lpstr>
      <vt:lpstr>2. Plot zur deskr Analyse?</vt:lpstr>
      <vt:lpstr>Messfehlerszenarien</vt:lpstr>
      <vt:lpstr>Smooth-Vergleich zu 1 Szenario (stufenweise)</vt:lpstr>
      <vt:lpstr>Signifikanzvergleich zu 1 Szenario (stufenweise)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2</cp:revision>
  <dcterms:created xsi:type="dcterms:W3CDTF">2020-05-09T07:33:09Z</dcterms:created>
  <dcterms:modified xsi:type="dcterms:W3CDTF">2020-05-09T07:54:09Z</dcterms:modified>
</cp:coreProperties>
</file>