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477B4-C613-4D07-BDB7-E23D159D9F6B}" v="37" dt="2020-05-02T10:03:1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495477B4-C613-4D07-BDB7-E23D159D9F6B}"/>
    <pc:docChg chg="undo custSel mod addSld delSld modSld">
      <pc:chgData name="Lea Vanheyden" userId="0ebe8cb9b4dd81cf" providerId="LiveId" clId="{495477B4-C613-4D07-BDB7-E23D159D9F6B}" dt="2020-05-02T10:06:32.750" v="1612" actId="20577"/>
      <pc:docMkLst>
        <pc:docMk/>
      </pc:docMkLst>
      <pc:sldChg chg="del">
        <pc:chgData name="Lea Vanheyden" userId="0ebe8cb9b4dd81cf" providerId="LiveId" clId="{495477B4-C613-4D07-BDB7-E23D159D9F6B}" dt="2020-05-02T09:23:20.652" v="0" actId="2696"/>
        <pc:sldMkLst>
          <pc:docMk/>
          <pc:sldMk cId="486704747" sldId="258"/>
        </pc:sldMkLst>
      </pc:sldChg>
      <pc:sldChg chg="modSp">
        <pc:chgData name="Lea Vanheyden" userId="0ebe8cb9b4dd81cf" providerId="LiveId" clId="{495477B4-C613-4D07-BDB7-E23D159D9F6B}" dt="2020-05-02T10:01:33.766" v="1570" actId="122"/>
        <pc:sldMkLst>
          <pc:docMk/>
          <pc:sldMk cId="843306441" sldId="259"/>
        </pc:sldMkLst>
        <pc:spChg chg="mod">
          <ac:chgData name="Lea Vanheyden" userId="0ebe8cb9b4dd81cf" providerId="LiveId" clId="{495477B4-C613-4D07-BDB7-E23D159D9F6B}" dt="2020-05-02T10:01:33.766" v="1570" actId="122"/>
          <ac:spMkLst>
            <pc:docMk/>
            <pc:sldMk cId="843306441" sldId="259"/>
            <ac:spMk id="6" creationId="{7A98BEFE-53E5-48C5-8B19-EFBA4F67CFC7}"/>
          </ac:spMkLst>
        </pc:spChg>
      </pc:sldChg>
      <pc:sldChg chg="addSp delSp modSp add del setBg delDesignElem">
        <pc:chgData name="Lea Vanheyden" userId="0ebe8cb9b4dd81cf" providerId="LiveId" clId="{495477B4-C613-4D07-BDB7-E23D159D9F6B}" dt="2020-05-02T10:01:46.473" v="1571" actId="255"/>
        <pc:sldMkLst>
          <pc:docMk/>
          <pc:sldMk cId="1743032432" sldId="260"/>
        </pc:sldMkLst>
        <pc:spChg chg="mod">
          <ac:chgData name="Lea Vanheyden" userId="0ebe8cb9b4dd81cf" providerId="LiveId" clId="{495477B4-C613-4D07-BDB7-E23D159D9F6B}" dt="2020-05-02T09:23:33.528" v="13" actId="20577"/>
          <ac:spMkLst>
            <pc:docMk/>
            <pc:sldMk cId="1743032432" sldId="260"/>
            <ac:spMk id="2" creationId="{0B3AB336-22A9-4EA5-917F-11EECDCEFD4A}"/>
          </ac:spMkLst>
        </pc:spChg>
        <pc:spChg chg="del mod">
          <ac:chgData name="Lea Vanheyden" userId="0ebe8cb9b4dd81cf" providerId="LiveId" clId="{495477B4-C613-4D07-BDB7-E23D159D9F6B}" dt="2020-05-02T09:25:00.651" v="78" actId="478"/>
          <ac:spMkLst>
            <pc:docMk/>
            <pc:sldMk cId="1743032432" sldId="260"/>
            <ac:spMk id="4" creationId="{54201D81-CAFF-425A-8BCE-D79614BF75B0}"/>
          </ac:spMkLst>
        </pc:spChg>
        <pc:spChg chg="mod">
          <ac:chgData name="Lea Vanheyden" userId="0ebe8cb9b4dd81cf" providerId="LiveId" clId="{495477B4-C613-4D07-BDB7-E23D159D9F6B}" dt="2020-05-02T10:01:46.473" v="1571" actId="255"/>
          <ac:spMkLst>
            <pc:docMk/>
            <pc:sldMk cId="1743032432" sldId="260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2T09:25:04.184" v="79" actId="478"/>
          <ac:spMkLst>
            <pc:docMk/>
            <pc:sldMk cId="1743032432" sldId="260"/>
            <ac:spMk id="7" creationId="{8EB3F14B-407C-427E-816C-AA674EEEFADD}"/>
          </ac:spMkLst>
        </pc:spChg>
        <pc:spChg chg="add del mod">
          <ac:chgData name="Lea Vanheyden" userId="0ebe8cb9b4dd81cf" providerId="LiveId" clId="{495477B4-C613-4D07-BDB7-E23D159D9F6B}" dt="2020-05-02T09:26:20.337" v="98" actId="478"/>
          <ac:spMkLst>
            <pc:docMk/>
            <pc:sldMk cId="1743032432" sldId="260"/>
            <ac:spMk id="9" creationId="{F626BE0D-6181-456F-BAC4-863241FF6FC5}"/>
          </ac:spMkLst>
        </pc:spChg>
        <pc:spChg chg="del">
          <ac:chgData name="Lea Vanheyden" userId="0ebe8cb9b4dd81cf" providerId="LiveId" clId="{495477B4-C613-4D07-BDB7-E23D159D9F6B}" dt="2020-05-02T09:23:22.447" v="2"/>
          <ac:spMkLst>
            <pc:docMk/>
            <pc:sldMk cId="1743032432" sldId="260"/>
            <ac:spMk id="10" creationId="{ED6F0A31-5407-4EFA-9DFA-67E942682962}"/>
          </ac:spMkLst>
        </pc:spChg>
        <pc:picChg chg="del mod">
          <ac:chgData name="Lea Vanheyden" userId="0ebe8cb9b4dd81cf" providerId="LiveId" clId="{495477B4-C613-4D07-BDB7-E23D159D9F6B}" dt="2020-05-02T09:24:18.096" v="75" actId="478"/>
          <ac:picMkLst>
            <pc:docMk/>
            <pc:sldMk cId="1743032432" sldId="260"/>
            <ac:picMk id="5" creationId="{F3DD641A-4C55-4A7B-8666-7EB5B4C1A8A5}"/>
          </ac:picMkLst>
        </pc:picChg>
      </pc:sldChg>
      <pc:sldChg chg="modSp add">
        <pc:chgData name="Lea Vanheyden" userId="0ebe8cb9b4dd81cf" providerId="LiveId" clId="{495477B4-C613-4D07-BDB7-E23D159D9F6B}" dt="2020-05-02T10:06:32.750" v="1612" actId="20577"/>
        <pc:sldMkLst>
          <pc:docMk/>
          <pc:sldMk cId="1267978486" sldId="261"/>
        </pc:sldMkLst>
        <pc:spChg chg="mod">
          <ac:chgData name="Lea Vanheyden" userId="0ebe8cb9b4dd81cf" providerId="LiveId" clId="{495477B4-C613-4D07-BDB7-E23D159D9F6B}" dt="2020-05-02T09:27:17.825" v="132" actId="20577"/>
          <ac:spMkLst>
            <pc:docMk/>
            <pc:sldMk cId="1267978486" sldId="261"/>
            <ac:spMk id="2" creationId="{C59C7EBF-A05F-4C77-A1C3-8692D73A4911}"/>
          </ac:spMkLst>
        </pc:spChg>
        <pc:spChg chg="mod">
          <ac:chgData name="Lea Vanheyden" userId="0ebe8cb9b4dd81cf" providerId="LiveId" clId="{495477B4-C613-4D07-BDB7-E23D159D9F6B}" dt="2020-05-02T10:06:32.750" v="1612" actId="20577"/>
          <ac:spMkLst>
            <pc:docMk/>
            <pc:sldMk cId="1267978486" sldId="261"/>
            <ac:spMk id="3" creationId="{9083A1FA-5C1B-48D8-8CF4-BBAFFEBF13BE}"/>
          </ac:spMkLst>
        </pc:spChg>
      </pc:sldChg>
      <pc:sldChg chg="modSp add del">
        <pc:chgData name="Lea Vanheyden" userId="0ebe8cb9b4dd81cf" providerId="LiveId" clId="{495477B4-C613-4D07-BDB7-E23D159D9F6B}" dt="2020-05-02T09:26:31.374" v="113" actId="2696"/>
        <pc:sldMkLst>
          <pc:docMk/>
          <pc:sldMk cId="3938738962" sldId="261"/>
        </pc:sldMkLst>
        <pc:spChg chg="mod">
          <ac:chgData name="Lea Vanheyden" userId="0ebe8cb9b4dd81cf" providerId="LiveId" clId="{495477B4-C613-4D07-BDB7-E23D159D9F6B}" dt="2020-05-02T09:25:34.381" v="92" actId="20577"/>
          <ac:spMkLst>
            <pc:docMk/>
            <pc:sldMk cId="3938738962" sldId="261"/>
            <ac:spMk id="2" creationId="{F3B9A341-AE92-4725-9E6E-E7D92CA9EED0}"/>
          </ac:spMkLst>
        </pc:spChg>
        <pc:spChg chg="mod">
          <ac:chgData name="Lea Vanheyden" userId="0ebe8cb9b4dd81cf" providerId="LiveId" clId="{495477B4-C613-4D07-BDB7-E23D159D9F6B}" dt="2020-05-02T09:25:47.698" v="94" actId="5793"/>
          <ac:spMkLst>
            <pc:docMk/>
            <pc:sldMk cId="3938738962" sldId="261"/>
            <ac:spMk id="3" creationId="{0EBB71B7-F91E-48DB-BE29-56589BDD409D}"/>
          </ac:spMkLst>
        </pc:spChg>
      </pc:sldChg>
      <pc:sldChg chg="modSp add">
        <pc:chgData name="Lea Vanheyden" userId="0ebe8cb9b4dd81cf" providerId="LiveId" clId="{495477B4-C613-4D07-BDB7-E23D159D9F6B}" dt="2020-05-02T09:35:09.605" v="736" actId="20577"/>
        <pc:sldMkLst>
          <pc:docMk/>
          <pc:sldMk cId="2978971581" sldId="262"/>
        </pc:sldMkLst>
        <pc:spChg chg="mod">
          <ac:chgData name="Lea Vanheyden" userId="0ebe8cb9b4dd81cf" providerId="LiveId" clId="{495477B4-C613-4D07-BDB7-E23D159D9F6B}" dt="2020-05-02T09:29:01.027" v="240" actId="20577"/>
          <ac:spMkLst>
            <pc:docMk/>
            <pc:sldMk cId="2978971581" sldId="262"/>
            <ac:spMk id="2" creationId="{DD9ABDAB-FA5F-40E8-ADEE-3EA1D04CA298}"/>
          </ac:spMkLst>
        </pc:spChg>
        <pc:spChg chg="mod">
          <ac:chgData name="Lea Vanheyden" userId="0ebe8cb9b4dd81cf" providerId="LiveId" clId="{495477B4-C613-4D07-BDB7-E23D159D9F6B}" dt="2020-05-02T09:35:09.605" v="736" actId="20577"/>
          <ac:spMkLst>
            <pc:docMk/>
            <pc:sldMk cId="2978971581" sldId="262"/>
            <ac:spMk id="3" creationId="{FD1235C7-224F-45A4-9DE5-EE7714B95C40}"/>
          </ac:spMkLst>
        </pc:spChg>
        <pc:spChg chg="mod">
          <ac:chgData name="Lea Vanheyden" userId="0ebe8cb9b4dd81cf" providerId="LiveId" clId="{495477B4-C613-4D07-BDB7-E23D159D9F6B}" dt="2020-05-02T09:31:16.698" v="412" actId="20577"/>
          <ac:spMkLst>
            <pc:docMk/>
            <pc:sldMk cId="2978971581" sldId="262"/>
            <ac:spMk id="4" creationId="{E53B06DB-9E83-4CFB-8837-363D2D7B67A4}"/>
          </ac:spMkLst>
        </pc:spChg>
      </pc:sldChg>
      <pc:sldChg chg="modSp add">
        <pc:chgData name="Lea Vanheyden" userId="0ebe8cb9b4dd81cf" providerId="LiveId" clId="{495477B4-C613-4D07-BDB7-E23D159D9F6B}" dt="2020-05-02T09:35:44.748" v="762" actId="20577"/>
        <pc:sldMkLst>
          <pc:docMk/>
          <pc:sldMk cId="3589455395" sldId="263"/>
        </pc:sldMkLst>
        <pc:spChg chg="mod">
          <ac:chgData name="Lea Vanheyden" userId="0ebe8cb9b4dd81cf" providerId="LiveId" clId="{495477B4-C613-4D07-BDB7-E23D159D9F6B}" dt="2020-05-02T09:35:44.748" v="762" actId="20577"/>
          <ac:spMkLst>
            <pc:docMk/>
            <pc:sldMk cId="3589455395" sldId="263"/>
            <ac:spMk id="2" creationId="{01A5A2D6-35A8-4E1F-8039-6774D2ADCB12}"/>
          </ac:spMkLst>
        </pc:spChg>
      </pc:sldChg>
      <pc:sldChg chg="modSp add">
        <pc:chgData name="Lea Vanheyden" userId="0ebe8cb9b4dd81cf" providerId="LiveId" clId="{495477B4-C613-4D07-BDB7-E23D159D9F6B}" dt="2020-05-02T09:39:58.949" v="782" actId="20577"/>
        <pc:sldMkLst>
          <pc:docMk/>
          <pc:sldMk cId="2316147261" sldId="264"/>
        </pc:sldMkLst>
        <pc:spChg chg="mod">
          <ac:chgData name="Lea Vanheyden" userId="0ebe8cb9b4dd81cf" providerId="LiveId" clId="{495477B4-C613-4D07-BDB7-E23D159D9F6B}" dt="2020-05-02T09:39:58.949" v="782" actId="20577"/>
          <ac:spMkLst>
            <pc:docMk/>
            <pc:sldMk cId="2316147261" sldId="264"/>
            <ac:spMk id="2" creationId="{16E58BFA-8BEF-4E5D-B568-2D1DA8110E18}"/>
          </ac:spMkLst>
        </pc:spChg>
      </pc:sldChg>
      <pc:sldChg chg="modSp add">
        <pc:chgData name="Lea Vanheyden" userId="0ebe8cb9b4dd81cf" providerId="LiveId" clId="{495477B4-C613-4D07-BDB7-E23D159D9F6B}" dt="2020-05-02T09:43:34.338" v="1064" actId="5793"/>
        <pc:sldMkLst>
          <pc:docMk/>
          <pc:sldMk cId="2377716672" sldId="265"/>
        </pc:sldMkLst>
        <pc:spChg chg="mod">
          <ac:chgData name="Lea Vanheyden" userId="0ebe8cb9b4dd81cf" providerId="LiveId" clId="{495477B4-C613-4D07-BDB7-E23D159D9F6B}" dt="2020-05-02T09:41:12.854" v="796" actId="20577"/>
          <ac:spMkLst>
            <pc:docMk/>
            <pc:sldMk cId="2377716672" sldId="265"/>
            <ac:spMk id="2" creationId="{0C6ACE98-289A-4B56-B373-9411C721F085}"/>
          </ac:spMkLst>
        </pc:spChg>
        <pc:spChg chg="mod">
          <ac:chgData name="Lea Vanheyden" userId="0ebe8cb9b4dd81cf" providerId="LiveId" clId="{495477B4-C613-4D07-BDB7-E23D159D9F6B}" dt="2020-05-02T09:43:34.338" v="1064" actId="5793"/>
          <ac:spMkLst>
            <pc:docMk/>
            <pc:sldMk cId="2377716672" sldId="265"/>
            <ac:spMk id="3" creationId="{22CA4C96-7AF5-4E95-AF81-029CFCF557FB}"/>
          </ac:spMkLst>
        </pc:spChg>
      </pc:sldChg>
      <pc:sldChg chg="addSp delSp modSp add del">
        <pc:chgData name="Lea Vanheyden" userId="0ebe8cb9b4dd81cf" providerId="LiveId" clId="{495477B4-C613-4D07-BDB7-E23D159D9F6B}" dt="2020-05-02T09:47:16.136" v="1079" actId="2696"/>
        <pc:sldMkLst>
          <pc:docMk/>
          <pc:sldMk cId="1304741378" sldId="266"/>
        </pc:sldMkLst>
        <pc:picChg chg="add del mod">
          <ac:chgData name="Lea Vanheyden" userId="0ebe8cb9b4dd81cf" providerId="LiveId" clId="{495477B4-C613-4D07-BDB7-E23D159D9F6B}" dt="2020-05-02T09:47:09.747" v="1078" actId="478"/>
          <ac:picMkLst>
            <pc:docMk/>
            <pc:sldMk cId="1304741378" sldId="266"/>
            <ac:picMk id="2" creationId="{948DCCFC-D1B4-47D2-99AD-5DDFF11A22C6}"/>
          </ac:picMkLst>
        </pc:picChg>
      </pc:sldChg>
      <pc:sldChg chg="delSp modSp add del setBg delDesignElem">
        <pc:chgData name="Lea Vanheyden" userId="0ebe8cb9b4dd81cf" providerId="LiveId" clId="{495477B4-C613-4D07-BDB7-E23D159D9F6B}" dt="2020-05-02T09:44:29.714" v="1069" actId="2696"/>
        <pc:sldMkLst>
          <pc:docMk/>
          <pc:sldMk cId="2305695611" sldId="266"/>
        </pc:sldMkLst>
        <pc:spChg chg="del mod">
          <ac:chgData name="Lea Vanheyden" userId="0ebe8cb9b4dd81cf" providerId="LiveId" clId="{495477B4-C613-4D07-BDB7-E23D159D9F6B}" dt="2020-05-02T09:44:27.987" v="1068" actId="478"/>
          <ac:spMkLst>
            <pc:docMk/>
            <pc:sldMk cId="2305695611" sldId="266"/>
            <ac:spMk id="4" creationId="{54201D81-CAFF-425A-8BCE-D79614BF75B0}"/>
          </ac:spMkLst>
        </pc:spChg>
        <pc:spChg chg="del">
          <ac:chgData name="Lea Vanheyden" userId="0ebe8cb9b4dd81cf" providerId="LiveId" clId="{495477B4-C613-4D07-BDB7-E23D159D9F6B}" dt="2020-05-02T09:44:07.304" v="1066"/>
          <ac:spMkLst>
            <pc:docMk/>
            <pc:sldMk cId="2305695611" sldId="266"/>
            <ac:spMk id="10" creationId="{ED6F0A31-5407-4EFA-9DFA-67E942682962}"/>
          </ac:spMkLst>
        </pc:spChg>
      </pc:sldChg>
      <pc:sldChg chg="addSp modSp add">
        <pc:chgData name="Lea Vanheyden" userId="0ebe8cb9b4dd81cf" providerId="LiveId" clId="{495477B4-C613-4D07-BDB7-E23D159D9F6B}" dt="2020-05-02T09:58:11.105" v="1472" actId="1076"/>
        <pc:sldMkLst>
          <pc:docMk/>
          <pc:sldMk cId="2831986765" sldId="266"/>
        </pc:sldMkLst>
        <pc:spChg chg="mod">
          <ac:chgData name="Lea Vanheyden" userId="0ebe8cb9b4dd81cf" providerId="LiveId" clId="{495477B4-C613-4D07-BDB7-E23D159D9F6B}" dt="2020-05-02T09:47:40.537" v="1091" actId="20577"/>
          <ac:spMkLst>
            <pc:docMk/>
            <pc:sldMk cId="2831986765" sldId="266"/>
            <ac:spMk id="2" creationId="{282A2537-1D7F-4BD8-A421-79091B39A12A}"/>
          </ac:spMkLst>
        </pc:spChg>
        <pc:spChg chg="mod">
          <ac:chgData name="Lea Vanheyden" userId="0ebe8cb9b4dd81cf" providerId="LiveId" clId="{495477B4-C613-4D07-BDB7-E23D159D9F6B}" dt="2020-05-02T09:57:51.439" v="1468" actId="20577"/>
          <ac:spMkLst>
            <pc:docMk/>
            <pc:sldMk cId="2831986765" sldId="266"/>
            <ac:spMk id="3" creationId="{FC6347EA-05EA-42FE-9D11-8FA15E51B9D8}"/>
          </ac:spMkLst>
        </pc:spChg>
        <pc:spChg chg="mod">
          <ac:chgData name="Lea Vanheyden" userId="0ebe8cb9b4dd81cf" providerId="LiveId" clId="{495477B4-C613-4D07-BDB7-E23D159D9F6B}" dt="2020-05-02T09:50:01.886" v="1361" actId="20577"/>
          <ac:spMkLst>
            <pc:docMk/>
            <pc:sldMk cId="2831986765" sldId="266"/>
            <ac:spMk id="4" creationId="{8D8C206F-2546-47BA-A5F5-18BE53759FA1}"/>
          </ac:spMkLst>
        </pc:spChg>
        <pc:picChg chg="add mod">
          <ac:chgData name="Lea Vanheyden" userId="0ebe8cb9b4dd81cf" providerId="LiveId" clId="{495477B4-C613-4D07-BDB7-E23D159D9F6B}" dt="2020-05-02T09:58:11.105" v="1472" actId="1076"/>
          <ac:picMkLst>
            <pc:docMk/>
            <pc:sldMk cId="2831986765" sldId="266"/>
            <ac:picMk id="6" creationId="{DEE288AA-5395-4F52-AE00-ADF5401B5C01}"/>
          </ac:picMkLst>
        </pc:picChg>
        <pc:picChg chg="add mod">
          <ac:chgData name="Lea Vanheyden" userId="0ebe8cb9b4dd81cf" providerId="LiveId" clId="{495477B4-C613-4D07-BDB7-E23D159D9F6B}" dt="2020-05-02T09:58:01.089" v="1470" actId="1076"/>
          <ac:picMkLst>
            <pc:docMk/>
            <pc:sldMk cId="2831986765" sldId="266"/>
            <ac:picMk id="8" creationId="{C9BAEFDD-059E-425D-8DC7-E443B93F4CCB}"/>
          </ac:picMkLst>
        </pc:picChg>
      </pc:sldChg>
      <pc:sldChg chg="addSp delSp modSp add mod setBg">
        <pc:chgData name="Lea Vanheyden" userId="0ebe8cb9b4dd81cf" providerId="LiveId" clId="{495477B4-C613-4D07-BDB7-E23D159D9F6B}" dt="2020-05-02T10:01:03.352" v="1568" actId="255"/>
        <pc:sldMkLst>
          <pc:docMk/>
          <pc:sldMk cId="3549068944" sldId="267"/>
        </pc:sldMkLst>
        <pc:spChg chg="mo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2" creationId="{715B0BA4-9CB8-4B0C-B7AE-1C97D534B590}"/>
          </ac:spMkLst>
        </pc:spChg>
        <pc:spChg chg="del">
          <ac:chgData name="Lea Vanheyden" userId="0ebe8cb9b4dd81cf" providerId="LiveId" clId="{495477B4-C613-4D07-BDB7-E23D159D9F6B}" dt="2020-05-02T09:59:29.152" v="1554"/>
          <ac:spMkLst>
            <pc:docMk/>
            <pc:sldMk cId="3549068944" sldId="267"/>
            <ac:spMk id="3" creationId="{7C8B961D-C251-406D-B6A5-13212088B039}"/>
          </ac:spMkLst>
        </pc:spChg>
        <pc:spChg chg="mod">
          <ac:chgData name="Lea Vanheyden" userId="0ebe8cb9b4dd81cf" providerId="LiveId" clId="{495477B4-C613-4D07-BDB7-E23D159D9F6B}" dt="2020-05-02T10:01:03.352" v="1568" actId="255"/>
          <ac:spMkLst>
            <pc:docMk/>
            <pc:sldMk cId="3549068944" sldId="267"/>
            <ac:spMk id="4" creationId="{F02F3BD1-1C64-424D-BFC1-5348DB90BC7A}"/>
          </ac:spMkLst>
        </pc:spChg>
        <pc:spChg chg="add del mod">
          <ac:chgData name="Lea Vanheyden" userId="0ebe8cb9b4dd81cf" providerId="LiveId" clId="{495477B4-C613-4D07-BDB7-E23D159D9F6B}" dt="2020-05-02T09:59:54.869" v="1556"/>
          <ac:spMkLst>
            <pc:docMk/>
            <pc:sldMk cId="3549068944" sldId="267"/>
            <ac:spMk id="7" creationId="{77E46DC6-1799-4A28-88C4-5316489B8756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3" creationId="{8D5D57DD-39C5-48F4-947E-0C011738BE1F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5" creationId="{5574B113-3A23-49DB-92CA-8BD96F3E929A}"/>
          </ac:spMkLst>
        </pc:spChg>
        <pc:graphicFrameChg chg="add del mod">
          <ac:chgData name="Lea Vanheyden" userId="0ebe8cb9b4dd81cf" providerId="LiveId" clId="{495477B4-C613-4D07-BDB7-E23D159D9F6B}" dt="2020-05-02T09:59:38.170" v="1555" actId="478"/>
          <ac:graphicFrameMkLst>
            <pc:docMk/>
            <pc:sldMk cId="3549068944" sldId="267"/>
            <ac:graphicFrameMk id="5" creationId="{A23F2004-787C-4766-A553-A4483B9290AC}"/>
          </ac:graphicFrameMkLst>
        </pc:graphicFrameChg>
        <pc:graphicFrameChg chg="add mod modGraphic">
          <ac:chgData name="Lea Vanheyden" userId="0ebe8cb9b4dd81cf" providerId="LiveId" clId="{495477B4-C613-4D07-BDB7-E23D159D9F6B}" dt="2020-05-02T10:00:26.380" v="1558" actId="1076"/>
          <ac:graphicFrameMkLst>
            <pc:docMk/>
            <pc:sldMk cId="3549068944" sldId="267"/>
            <ac:graphicFrameMk id="8" creationId="{B770AF2F-E6F8-4BA4-B418-E3A85F153136}"/>
          </ac:graphicFrameMkLst>
        </pc:graphicFrameChg>
      </pc:sldChg>
      <pc:sldChg chg="modSp add del">
        <pc:chgData name="Lea Vanheyden" userId="0ebe8cb9b4dd81cf" providerId="LiveId" clId="{495477B4-C613-4D07-BDB7-E23D159D9F6B}" dt="2020-05-02T10:02:32.678" v="1574" actId="2696"/>
        <pc:sldMkLst>
          <pc:docMk/>
          <pc:sldMk cId="3122255844" sldId="268"/>
        </pc:sldMkLst>
        <pc:spChg chg="mod">
          <ac:chgData name="Lea Vanheyden" userId="0ebe8cb9b4dd81cf" providerId="LiveId" clId="{495477B4-C613-4D07-BDB7-E23D159D9F6B}" dt="2020-05-02T10:02:26.703" v="1573" actId="20577"/>
          <ac:spMkLst>
            <pc:docMk/>
            <pc:sldMk cId="3122255844" sldId="268"/>
            <ac:spMk id="2" creationId="{4ABAE42E-4932-48E2-9822-33A31E45DFC2}"/>
          </ac:spMkLst>
        </pc:spChg>
      </pc:sldChg>
      <pc:sldChg chg="addSp delSp add del">
        <pc:chgData name="Lea Vanheyden" userId="0ebe8cb9b4dd81cf" providerId="LiveId" clId="{495477B4-C613-4D07-BDB7-E23D159D9F6B}" dt="2020-05-02T10:03:36.803" v="1593" actId="2696"/>
        <pc:sldMkLst>
          <pc:docMk/>
          <pc:sldMk cId="4042892911" sldId="268"/>
        </pc:sldMkLst>
        <pc:spChg chg="add del">
          <ac:chgData name="Lea Vanheyden" userId="0ebe8cb9b4dd81cf" providerId="LiveId" clId="{495477B4-C613-4D07-BDB7-E23D159D9F6B}" dt="2020-05-02T10:02:56.088" v="1577"/>
          <ac:spMkLst>
            <pc:docMk/>
            <pc:sldMk cId="4042892911" sldId="268"/>
            <ac:spMk id="2" creationId="{A2166C60-AD8C-4D3B-A731-5D85CF44BB3E}"/>
          </ac:spMkLst>
        </pc:spChg>
        <pc:spChg chg="add del">
          <ac:chgData name="Lea Vanheyden" userId="0ebe8cb9b4dd81cf" providerId="LiveId" clId="{495477B4-C613-4D07-BDB7-E23D159D9F6B}" dt="2020-05-02T10:02:59.371" v="1579"/>
          <ac:spMkLst>
            <pc:docMk/>
            <pc:sldMk cId="4042892911" sldId="268"/>
            <ac:spMk id="3" creationId="{23020FBE-BCE1-4772-9DA2-C9559E66D57C}"/>
          </ac:spMkLst>
        </pc:spChg>
        <pc:spChg chg="add del">
          <ac:chgData name="Lea Vanheyden" userId="0ebe8cb9b4dd81cf" providerId="LiveId" clId="{495477B4-C613-4D07-BDB7-E23D159D9F6B}" dt="2020-05-02T10:03:07.886" v="1588"/>
          <ac:spMkLst>
            <pc:docMk/>
            <pc:sldMk cId="4042892911" sldId="268"/>
            <ac:spMk id="4" creationId="{3B63BC7F-AB55-4E50-AA74-557DFEBAB8FB}"/>
          </ac:spMkLst>
        </pc:spChg>
      </pc:sldChg>
      <pc:sldChg chg="modSp add del">
        <pc:chgData name="Lea Vanheyden" userId="0ebe8cb9b4dd81cf" providerId="LiveId" clId="{495477B4-C613-4D07-BDB7-E23D159D9F6B}" dt="2020-05-02T10:03:32.772" v="1592" actId="2696"/>
        <pc:sldMkLst>
          <pc:docMk/>
          <pc:sldMk cId="3478949781" sldId="269"/>
        </pc:sldMkLst>
        <pc:spChg chg="mod">
          <ac:chgData name="Lea Vanheyden" userId="0ebe8cb9b4dd81cf" providerId="LiveId" clId="{495477B4-C613-4D07-BDB7-E23D159D9F6B}" dt="2020-05-02T10:03:16.750" v="1591" actId="27636"/>
          <ac:spMkLst>
            <pc:docMk/>
            <pc:sldMk cId="3478949781" sldId="269"/>
            <ac:spMk id="3" creationId="{A2DE8F73-55D8-4BC3-8A7C-405889BB7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8B6C3-AABC-4E39-B24E-1214AC88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LVS-IR-Taubenstein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2123A6-7480-4890-A653-033A9E37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Bisherige Ergebnisse und mögliche Szenarien</a:t>
            </a:r>
          </a:p>
        </p:txBody>
      </p:sp>
    </p:spTree>
    <p:extLst>
      <p:ext uri="{BB962C8B-B14F-4D97-AF65-F5344CB8AC3E}">
        <p14:creationId xmlns:p14="http://schemas.microsoft.com/office/powerpoint/2010/main" val="7580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A2537-1D7F-4BD8-A421-79091B3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347EA-05EA-42FE-9D11-8FA15E5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018" y="190248"/>
            <a:ext cx="4815840" cy="524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Daten 18/19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Daten wenn Gerät 20% nicht misst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8C206F-2546-47BA-A5F5-18BE5375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Gibt es Unterschiede in der Art der Wirkung? (z.B. hohe Temperatur vorher weniger LVS-Geräte und jetzt mehr)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E288AA-5395-4F52-AE00-ADF5401B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20" y="480215"/>
            <a:ext cx="4434840" cy="2809860"/>
          </a:xfrm>
          <a:prstGeom prst="rect">
            <a:avLst/>
          </a:prstGeom>
        </p:spPr>
      </p:pic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BAEFDD-059E-425D-8DC7-E443B93F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18" y="3886595"/>
            <a:ext cx="4434842" cy="28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0BA4-9CB8-4B0C-B7AE-1C97D534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Vergleichen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F3BD1-1C64-424D-BFC1-5348DB90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Sind </a:t>
            </a:r>
            <a:r>
              <a:rPr lang="en-US" dirty="0" err="1">
                <a:solidFill>
                  <a:schemeClr val="bg1"/>
                </a:solidFill>
              </a:rPr>
              <a:t>Variablen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plötzlich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D57DD-39C5-48F4-947E-0C011738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4B113-3A23-49DB-92CA-8BD96F3E9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70AF2F-E6F8-4BA4-B418-E3A85F153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190130"/>
              </p:ext>
            </p:extLst>
          </p:nvPr>
        </p:nvGraphicFramePr>
        <p:xfrm>
          <a:off x="5495098" y="964819"/>
          <a:ext cx="5216020" cy="4643007"/>
        </p:xfrm>
        <a:graphic>
          <a:graphicData uri="http://schemas.openxmlformats.org/drawingml/2006/table">
            <a:tbl>
              <a:tblPr/>
              <a:tblGrid>
                <a:gridCol w="1764550">
                  <a:extLst>
                    <a:ext uri="{9D8B030D-6E8A-4147-A177-3AD203B41FA5}">
                      <a16:colId xmlns:a16="http://schemas.microsoft.com/office/drawing/2014/main" val="884985622"/>
                    </a:ext>
                  </a:extLst>
                </a:gridCol>
                <a:gridCol w="1259337">
                  <a:extLst>
                    <a:ext uri="{9D8B030D-6E8A-4147-A177-3AD203B41FA5}">
                      <a16:colId xmlns:a16="http://schemas.microsoft.com/office/drawing/2014/main" val="2875985167"/>
                    </a:ext>
                  </a:extLst>
                </a:gridCol>
                <a:gridCol w="1095040">
                  <a:extLst>
                    <a:ext uri="{9D8B030D-6E8A-4147-A177-3AD203B41FA5}">
                      <a16:colId xmlns:a16="http://schemas.microsoft.com/office/drawing/2014/main" val="1974490211"/>
                    </a:ext>
                  </a:extLst>
                </a:gridCol>
                <a:gridCol w="1097093">
                  <a:extLst>
                    <a:ext uri="{9D8B030D-6E8A-4147-A177-3AD203B41FA5}">
                      <a16:colId xmlns:a16="http://schemas.microsoft.com/office/drawing/2014/main" val="490410639"/>
                    </a:ext>
                  </a:extLst>
                </a:gridCol>
              </a:tblGrid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Daten 18/19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20% unterschätzt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1768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515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1880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Nicht-parametrische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Datum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27942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Lawinengefahr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 (.)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0.1487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6967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der Woche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 (*)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627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0.5653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961969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Solar_rad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 (.)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0.3120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22745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Schneehöhe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0.0247 (*)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2763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Maßzahlen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Deviance explained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86.9 %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82.9%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21506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6FAAA-7212-4E9C-B2FC-AEAE4D39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bisher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63E78-6190-490D-B040-3BD6BD8E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  <a:p>
            <a:r>
              <a:rPr lang="de-DE" dirty="0"/>
              <a:t>Messfehleranalyse =&gt; 20% werden nicht erkannt</a:t>
            </a:r>
          </a:p>
          <a:p>
            <a:r>
              <a:rPr lang="de-DE" dirty="0"/>
              <a:t>Modelle erstellt</a:t>
            </a:r>
          </a:p>
          <a:p>
            <a:pPr lvl="1"/>
            <a:r>
              <a:rPr lang="de-DE" dirty="0"/>
              <a:t>Datums-modell</a:t>
            </a:r>
          </a:p>
          <a:p>
            <a:pPr lvl="1"/>
            <a:r>
              <a:rPr lang="de-DE" dirty="0"/>
              <a:t>Tages-modell</a:t>
            </a:r>
          </a:p>
        </p:txBody>
      </p:sp>
    </p:spTree>
    <p:extLst>
      <p:ext uri="{BB962C8B-B14F-4D97-AF65-F5344CB8AC3E}">
        <p14:creationId xmlns:p14="http://schemas.microsoft.com/office/powerpoint/2010/main" val="33403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Datums-Modell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F3DD641A-4C55-4A7B-8666-7EB5B4C1A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650299" y="1007008"/>
            <a:ext cx="7384161" cy="4688942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01D81-CAFF-425A-8BCE-D79614BF7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5573123"/>
            <a:ext cx="2516377" cy="2194037"/>
          </a:xfrm>
        </p:spPr>
        <p:txBody>
          <a:bodyPr/>
          <a:lstStyle/>
          <a:p>
            <a:pPr algn="l"/>
            <a:endParaRPr lang="de-DE" dirty="0">
              <a:solidFill>
                <a:schemeClr val="tx1"/>
              </a:solidFill>
            </a:endParaRP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Intercept</a:t>
            </a:r>
            <a:r>
              <a:rPr lang="de-DE" dirty="0">
                <a:solidFill>
                  <a:schemeClr val="tx1"/>
                </a:solidFill>
              </a:rPr>
              <a:t> bei 0.2058</a:t>
            </a: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Deviance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explained</a:t>
            </a:r>
            <a:r>
              <a:rPr lang="de-DE" dirty="0">
                <a:solidFill>
                  <a:schemeClr val="tx1"/>
                </a:solidFill>
              </a:rPr>
              <a:t> 86.9%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533900"/>
            <a:ext cx="3044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TAG</a:t>
            </a:r>
          </a:p>
        </p:txBody>
      </p:sp>
    </p:spTree>
    <p:extLst>
      <p:ext uri="{BB962C8B-B14F-4D97-AF65-F5344CB8AC3E}">
        <p14:creationId xmlns:p14="http://schemas.microsoft.com/office/powerpoint/2010/main" val="8433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 err="1"/>
              <a:t>Tages</a:t>
            </a:r>
            <a:r>
              <a:rPr lang="en-US" sz="2800" dirty="0"/>
              <a:t>-Modell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286250"/>
            <a:ext cx="30449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MINUTE (Uhrzeit der Messung kann mit aufgenommen werden)</a:t>
            </a:r>
          </a:p>
        </p:txBody>
      </p:sp>
    </p:spTree>
    <p:extLst>
      <p:ext uri="{BB962C8B-B14F-4D97-AF65-F5344CB8AC3E}">
        <p14:creationId xmlns:p14="http://schemas.microsoft.com/office/powerpoint/2010/main" val="17430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7EBF-A05F-4C77-A1C3-8692D73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Probleme/Fragen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3A1FA-5C1B-48D8-8CF4-BBAFFEBF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r>
              <a:rPr lang="de-DE" dirty="0"/>
              <a:t> =&gt; einige Variablen Umcodieren</a:t>
            </a:r>
          </a:p>
          <a:p>
            <a:r>
              <a:rPr lang="de-DE" dirty="0"/>
              <a:t>Welche Szenarien machen Sinn </a:t>
            </a:r>
            <a:r>
              <a:rPr lang="de-DE"/>
              <a:t>sich anzuschauen?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9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BDAB-FA5F-40E8-ADEE-3EA1D04C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235C7-224F-45A4-9DE5-EE7714B9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Betrifft insbesondere: Schneehöhe, Temperatur und Sonnenstrahlung</a:t>
            </a:r>
          </a:p>
          <a:p>
            <a:r>
              <a:rPr lang="de-DE" dirty="0"/>
              <a:t>Verschiedene </a:t>
            </a:r>
            <a:r>
              <a:rPr lang="de-DE" dirty="0" err="1"/>
              <a:t>Umcodierungsmöglichkeiten</a:t>
            </a:r>
            <a:endParaRPr lang="de-DE" dirty="0"/>
          </a:p>
          <a:p>
            <a:pPr lvl="1"/>
            <a:r>
              <a:rPr lang="de-DE" dirty="0"/>
              <a:t>Differenz zum Tag davor (z.B. Neuschnee)</a:t>
            </a:r>
          </a:p>
          <a:p>
            <a:pPr lvl="1"/>
            <a:r>
              <a:rPr lang="de-DE" dirty="0"/>
              <a:t>In Kategorien einteilen (z.B. niedrige, mittlere und hohe Sonnenstrahlung)</a:t>
            </a:r>
          </a:p>
          <a:p>
            <a:pPr lvl="1"/>
            <a:r>
              <a:rPr lang="de-DE" dirty="0"/>
              <a:t>Abweichung vom Normalwert</a:t>
            </a:r>
          </a:p>
          <a:p>
            <a:pPr lvl="1"/>
            <a:r>
              <a:rPr lang="de-DE" dirty="0"/>
              <a:t>Prozent vom Maximum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B06DB-9E83-4CFB-8837-363D2D7B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Einige Variablen korrelieren stark und müssen deshalb rausgenommen oder umcodiert werden</a:t>
            </a:r>
          </a:p>
        </p:txBody>
      </p:sp>
    </p:spTree>
    <p:extLst>
      <p:ext uri="{BB962C8B-B14F-4D97-AF65-F5344CB8AC3E}">
        <p14:creationId xmlns:p14="http://schemas.microsoft.com/office/powerpoint/2010/main" val="29789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A2D6-35A8-4E1F-8039-6774D2AD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Abweichung vom Normalwert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3C3C7C-0FE0-46B0-BBF9-B1D4D96D21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26A1E2-395F-4BEF-B7E2-4D7A52A5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45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58BFA-8BEF-4E5D-B568-2D1DA811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Prozent vom Maximum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8275F1-C393-4DAB-8A2A-4D2A6595D75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2A42DB-1C31-4A97-A35F-78018E56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4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CE98-289A-4B56-B373-9411C721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A4C96-7AF5-4E95-AF81-029CF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These: z.B. generell werden 20 % nicht erfasst</a:t>
            </a:r>
          </a:p>
          <a:p>
            <a:r>
              <a:rPr lang="de-DE" dirty="0"/>
              <a:t>Neuen Datensatz mit mehr Daten erzeugen</a:t>
            </a:r>
          </a:p>
          <a:p>
            <a:r>
              <a:rPr lang="de-DE" dirty="0"/>
              <a:t>Datums- und Tages-modell mit diesem Datensatz rechnen</a:t>
            </a:r>
          </a:p>
          <a:p>
            <a:r>
              <a:rPr lang="de-DE" dirty="0"/>
              <a:t>Verändert sich etwas?</a:t>
            </a:r>
          </a:p>
          <a:p>
            <a:endParaRPr lang="de-DE" dirty="0"/>
          </a:p>
          <a:p>
            <a:r>
              <a:rPr lang="de-DE" dirty="0"/>
              <a:t>Keine Validierung der These möglich!</a:t>
            </a:r>
          </a:p>
          <a:p>
            <a:r>
              <a:rPr lang="de-DE" dirty="0"/>
              <a:t>Nur: Was wäre wenn…</a:t>
            </a:r>
          </a:p>
        </p:txBody>
      </p:sp>
    </p:spTree>
    <p:extLst>
      <p:ext uri="{BB962C8B-B14F-4D97-AF65-F5344CB8AC3E}">
        <p14:creationId xmlns:p14="http://schemas.microsoft.com/office/powerpoint/2010/main" val="237771667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Paket</vt:lpstr>
      <vt:lpstr>LVS-IR-Taubenstein</vt:lpstr>
      <vt:lpstr>Was haben wir bisher gemacht?</vt:lpstr>
      <vt:lpstr>Datums-Modell</vt:lpstr>
      <vt:lpstr>Tages-Modell</vt:lpstr>
      <vt:lpstr>Probleme/Fragen</vt:lpstr>
      <vt:lpstr>Concurvity</vt:lpstr>
      <vt:lpstr>Abweichung vom Normalwert</vt:lpstr>
      <vt:lpstr>Prozent vom Maximum</vt:lpstr>
      <vt:lpstr>Szenarien</vt:lpstr>
      <vt:lpstr>Vergleichen</vt:lpstr>
      <vt:lpstr>Vergleichen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LVS-IR-Taubenstein</dc:title>
  <dc:creator>ru32vux</dc:creator>
  <cp:lastModifiedBy>ru32vux</cp:lastModifiedBy>
  <cp:revision>1</cp:revision>
  <dcterms:created xsi:type="dcterms:W3CDTF">2020-05-02T10:00:18Z</dcterms:created>
  <dcterms:modified xsi:type="dcterms:W3CDTF">2020-05-02T10:06:34Z</dcterms:modified>
</cp:coreProperties>
</file>