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193CC680-C206-4EAC-BC57-29D0CBDEC418}"/>
    <pc:docChg chg="modSld">
      <pc:chgData name="Lea Vanheyden" userId="0ebe8cb9b4dd81cf" providerId="LiveId" clId="{193CC680-C206-4EAC-BC57-29D0CBDEC418}" dt="2020-05-05T10:18:46.516" v="0" actId="20577"/>
      <pc:docMkLst>
        <pc:docMk/>
      </pc:docMkLst>
      <pc:sldChg chg="modSp">
        <pc:chgData name="Lea Vanheyden" userId="0ebe8cb9b4dd81cf" providerId="LiveId" clId="{193CC680-C206-4EAC-BC57-29D0CBDEC418}" dt="2020-05-05T10:18:46.516" v="0" actId="20577"/>
        <pc:sldMkLst>
          <pc:docMk/>
          <pc:sldMk cId="1863664013" sldId="263"/>
        </pc:sldMkLst>
        <pc:spChg chg="mod">
          <ac:chgData name="Lea Vanheyden" userId="0ebe8cb9b4dd81cf" providerId="LiveId" clId="{193CC680-C206-4EAC-BC57-29D0CBDEC418}" dt="2020-05-05T10:18:46.516" v="0" actId="20577"/>
          <ac:spMkLst>
            <pc:docMk/>
            <pc:sldMk cId="1863664013" sldId="263"/>
            <ac:spMk id="3" creationId="{1AF51C1F-2781-4F3F-8398-B47AE45AE0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F317B-C6C5-4346-B3C0-AFBF86D9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46AEE-B1E2-40E4-8FD1-7E0F5E58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1C4F7-4477-4FDA-A71F-AF97450A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6FEA6-D6E7-487D-ABB8-3929D408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7414A-24EB-42DC-8C93-AD8F9F3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6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BAE07-5070-4D0E-9D56-034866A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50863-4B21-4F57-8140-3F88465C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3A9EB-D083-4C56-8432-9664A3F4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4C132-F7BC-46AF-8C4C-526B4FBE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F80A-5B66-47A3-A8D6-4B7B6D70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D984CB-5C81-49E0-A319-BF800530B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7F17C-7F79-458D-8949-1BA638B3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54702-80C5-4FDA-831F-6C168CAE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05192-B106-4F76-B7C7-A19496A2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7529E-1E33-4C16-B38C-E0CE1A3D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1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4C37-732E-4351-8963-4DAD293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21168-B835-4B0A-A07A-8036115A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129CE-E7FD-4021-98EC-F95A8F73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E06D4-404B-4D36-B515-B4C2D884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F9CD1-8A1C-4A0D-8854-D490523E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5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B5673-9C5D-4D92-BBA2-0B39BEB0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9CCB1-E874-4156-961C-D46A9202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5F810-CFFF-4E07-957B-8823B481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ACF3A-FF7E-4A46-8BA8-8A6322CF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2EA67-D265-4287-8F67-FA980CC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9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1DCA7-BF46-48D4-BB4F-DF2182B3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BBFFB-0E78-4821-B26E-CD56E97C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62D11-7ED3-491B-9E99-6E7879FB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DA581F-F4D5-4B98-A04F-1C6E233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CF5B1-7F53-4F9F-B0C6-5053447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3F55BA-653C-4C62-8396-503AB656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0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676EF-364E-4F5F-9483-0DF3F0F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37A60-508B-49FE-9603-11E267DA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46AF7-12F8-4EA9-9389-3B4A71A6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40544B-B936-48BC-9AEB-F320CE8B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9E550-D99A-441F-97BD-79A54F3B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0B3108-A69A-48FB-AA71-12504F44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C6D95-DE43-4D16-A95E-0D80B8B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0CD6BE-C8AD-45D2-910D-00C3A76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7F072-0BC4-45D9-B1FA-6BE487D5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AE5650-3B32-4339-BD44-0C2158FE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E5C049-9D12-455B-9EEF-75D22D66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635F3A-47FA-4BB5-B976-9B4F9F9C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7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1390E5-4A48-4CD3-9F74-308D6118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EAEF56-1692-4B57-987E-3191044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32CB-1AA0-45AD-BF0E-6EFA9A4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3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50D6B-3BE7-4626-88C9-D4B483B6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8F3C7-F6DD-4F5A-8202-92C4A2FE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83747-9568-42A1-86F8-0CCACD54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25D20-585C-4D30-A1E5-8364FF4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E72C0-4058-4EBC-8648-C48DF41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40289-0911-4E86-8F10-AE4FBDF8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D28EE-65FC-45CD-8220-9D745A18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9DA9E5-694D-4C04-B77B-BCCCEA001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0EF36-A5D1-4E2F-9627-79A2390B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8584CB-51FD-41AB-8BC0-A8FB84CF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8CEB4-155F-4DFF-8594-947FBDBA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90887-A476-4841-9A04-8BD1CD8F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89319-C50B-4C50-8F76-5639DED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ED7C9-8573-44EB-82D5-E853AF3E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C7F4E-71FB-4156-873C-38AB81492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F33-3432-4CFD-9605-D90D92EF5B4B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3A224-C4CC-49FA-A9FA-588371BF1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ABD95-8C82-4EBC-9045-52BE2CBB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91352-AC98-49EE-93C3-6FF5B8360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162BEF-9CBD-40C8-834D-D22C4BFDF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D82C3-DB78-400C-B164-D482A158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222D3-D219-45F3-B538-C5316861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Folie 4 aus </a:t>
            </a:r>
            <a:r>
              <a:rPr lang="de-DE" dirty="0" err="1"/>
              <a:t>lvs</a:t>
            </a:r>
            <a:r>
              <a:rPr lang="de-DE" dirty="0"/>
              <a:t> </a:t>
            </a:r>
            <a:r>
              <a:rPr lang="de-DE" dirty="0" err="1"/>
              <a:t>präsi</a:t>
            </a:r>
            <a:r>
              <a:rPr lang="de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361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70A5-1E7E-4E2C-A794-6647555B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Variablen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C32461-39FA-423C-B9A6-2003E74B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Datum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Tag der Woche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Feiertag?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Schneehöhe (in cm)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Temperatur (in °C)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Sonneneinstrahlung (in W/m²)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Lawinenwarnstufe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Uhrzeit der Messung</a:t>
            </a:r>
          </a:p>
        </p:txBody>
      </p:sp>
      <p:pic>
        <p:nvPicPr>
          <p:cNvPr id="7" name="Inhaltsplatzhalter 4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A246F469-9382-46D7-BE3F-9FC8DE26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" r="-4" b="1581"/>
          <a:stretch/>
        </p:blipFill>
        <p:spPr>
          <a:xfrm>
            <a:off x="4158671" y="1518443"/>
            <a:ext cx="7460981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70A5-1E7E-4E2C-A794-6647555B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Variablen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C32461-39FA-423C-B9A6-2003E74B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Datum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Tag der Woche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Feiertag?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Schneehöhe (in cm)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Temperatur (in °C)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Sonneneinstrahlung (in W/m²)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Lawinenwarnstufe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Uhrzeit der Messung</a:t>
            </a:r>
          </a:p>
        </p:txBody>
      </p:sp>
      <p:pic>
        <p:nvPicPr>
          <p:cNvPr id="10" name="Bildplatzhalter 9" descr="Ein Bild, das Text, Karte, schwarz, Tisch enthält.&#10;&#10;Automatisch generierte Beschreibung">
            <a:extLst>
              <a:ext uri="{FF2B5EF4-FFF2-40B4-BE49-F238E27FC236}">
                <a16:creationId xmlns:a16="http://schemas.microsoft.com/office/drawing/2014/main" id="{7FF8B75B-604E-4B56-8DE5-A333DC07D9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-33" r="-1471" b="33"/>
          <a:stretch/>
        </p:blipFill>
        <p:spPr>
          <a:xfrm>
            <a:off x="4324984" y="1323340"/>
            <a:ext cx="7027228" cy="3689433"/>
          </a:xfrm>
        </p:spPr>
      </p:pic>
    </p:spTree>
    <p:extLst>
      <p:ext uri="{BB962C8B-B14F-4D97-AF65-F5344CB8AC3E}">
        <p14:creationId xmlns:p14="http://schemas.microsoft.com/office/powerpoint/2010/main" val="35977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70A5-1E7E-4E2C-A794-6647555B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Variablen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C32461-39FA-423C-B9A6-2003E74B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Datum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Tag der Woche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Feiertag?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Schneehöhe (in cm)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Temperatur (in °C)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Sonneneinstrahlung (in W/m²)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Lawinenwarnstufe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Uhrzeit der Messung</a:t>
            </a:r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2899ABC-9D63-47F8-B098-7D31BD6552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-33" r="1409" b="33"/>
          <a:stretch/>
        </p:blipFill>
        <p:spPr>
          <a:xfrm>
            <a:off x="4494942" y="1479232"/>
            <a:ext cx="7216045" cy="3899535"/>
          </a:xfrm>
        </p:spPr>
      </p:pic>
    </p:spTree>
    <p:extLst>
      <p:ext uri="{BB962C8B-B14F-4D97-AF65-F5344CB8AC3E}">
        <p14:creationId xmlns:p14="http://schemas.microsoft.com/office/powerpoint/2010/main" val="8873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F292F-6864-4724-9BD6-52F08305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Umcodierung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1C1F-2781-4F3F-8398-B47AE45A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ich das mache </a:t>
            </a:r>
            <a:r>
              <a:rPr lang="de-DE"/>
              <a:t>dann hier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6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Datengrundlage</vt:lpstr>
      <vt:lpstr>Unsere Daten</vt:lpstr>
      <vt:lpstr>Unsere Variablen</vt:lpstr>
      <vt:lpstr>Unsere Variablen</vt:lpstr>
      <vt:lpstr>Unsere Variablen</vt:lpstr>
      <vt:lpstr>Umcodierung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Datengrundlage</dc:title>
  <dc:creator>Lea Vanheyden</dc:creator>
  <cp:lastModifiedBy>Lea Vanheyden</cp:lastModifiedBy>
  <cp:revision>4</cp:revision>
  <dcterms:created xsi:type="dcterms:W3CDTF">2020-05-05T09:54:21Z</dcterms:created>
  <dcterms:modified xsi:type="dcterms:W3CDTF">2020-05-05T10:18:49Z</dcterms:modified>
</cp:coreProperties>
</file>