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EB98-B37C-4BAC-86F8-37904AA81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operations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68D8D-6B66-4B91-84D0-15118B2E51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KOHS Cyber Training Portal</a:t>
            </a:r>
          </a:p>
        </p:txBody>
      </p:sp>
    </p:spTree>
    <p:extLst>
      <p:ext uri="{BB962C8B-B14F-4D97-AF65-F5344CB8AC3E}">
        <p14:creationId xmlns:p14="http://schemas.microsoft.com/office/powerpoint/2010/main" val="28205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08F3-3D21-4DB1-952E-5C4FE11E9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BIOS- </a:t>
            </a:r>
            <a:r>
              <a:rPr lang="en-US" i="1" dirty="0"/>
              <a:t>Basic Input Output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E87A3-7C09-4378-9E09-B51F217EE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248" y="1765393"/>
            <a:ext cx="9905999" cy="3541714"/>
          </a:xfrm>
        </p:spPr>
        <p:txBody>
          <a:bodyPr/>
          <a:lstStyle/>
          <a:p>
            <a:r>
              <a:rPr lang="en-US" dirty="0"/>
              <a:t>Software stored in motherboard </a:t>
            </a:r>
          </a:p>
          <a:p>
            <a:r>
              <a:rPr lang="en-US" dirty="0"/>
              <a:t>Very first software run when computer is started</a:t>
            </a:r>
          </a:p>
          <a:p>
            <a:r>
              <a:rPr lang="en-US" dirty="0"/>
              <a:t>Provide basic instructions vital to computer booting or start up</a:t>
            </a:r>
          </a:p>
          <a:p>
            <a:r>
              <a:rPr lang="en-US" dirty="0"/>
              <a:t> Identifies and allows for all of the computer hardware to work together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28CC97-02D4-422A-85E2-F53218683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564" y="3913095"/>
            <a:ext cx="3572243" cy="278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4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3928-BDC7-44B0-9446-E97AC8E0B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OS- </a:t>
            </a:r>
            <a:r>
              <a:rPr lang="en-US" i="1" dirty="0"/>
              <a:t>Operating System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9B469-7A85-44C5-89C7-C2DFC1E88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84884"/>
            <a:ext cx="9905999" cy="4313359"/>
          </a:xfrm>
        </p:spPr>
        <p:txBody>
          <a:bodyPr/>
          <a:lstStyle/>
          <a:p>
            <a:r>
              <a:rPr lang="en-US" dirty="0"/>
              <a:t>Large software program that manages input from hardware and works with other software on the computer </a:t>
            </a:r>
          </a:p>
          <a:p>
            <a:r>
              <a:rPr lang="en-US" dirty="0"/>
              <a:t>Examples include:</a:t>
            </a:r>
          </a:p>
          <a:p>
            <a:pPr lvl="1"/>
            <a:r>
              <a:rPr lang="en-US" dirty="0"/>
              <a:t>Microsoft Windows</a:t>
            </a:r>
          </a:p>
          <a:p>
            <a:pPr lvl="1"/>
            <a:r>
              <a:rPr lang="en-US" dirty="0"/>
              <a:t>macOS</a:t>
            </a:r>
          </a:p>
          <a:p>
            <a:pPr lvl="1"/>
            <a:r>
              <a:rPr lang="en-US" dirty="0"/>
              <a:t>Ubuntu </a:t>
            </a:r>
          </a:p>
          <a:p>
            <a:r>
              <a:rPr lang="en-US" dirty="0"/>
              <a:t>All computers, smartphones, and tablets run with an operating system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AD2141-0DE6-409E-B407-A2E0A83E7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014" y="2534678"/>
            <a:ext cx="3250065" cy="222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296EE-7CA5-44A5-9BD2-01A6D3D4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DB8F6-B5D9-48B0-9797-93AA4BC4D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designed for user-end use</a:t>
            </a:r>
          </a:p>
          <a:p>
            <a:r>
              <a:rPr lang="en-US" dirty="0"/>
              <a:t>Cannot run without operating system and BIOS software</a:t>
            </a:r>
          </a:p>
          <a:p>
            <a:r>
              <a:rPr lang="en-US" dirty="0"/>
              <a:t>Can be delivered through the Web as a </a:t>
            </a:r>
            <a:r>
              <a:rPr lang="en-US" i="1" dirty="0"/>
              <a:t>web application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Word processors</a:t>
            </a:r>
          </a:p>
          <a:p>
            <a:pPr lvl="1"/>
            <a:r>
              <a:rPr lang="en-US" dirty="0"/>
              <a:t>Database programs </a:t>
            </a:r>
          </a:p>
          <a:p>
            <a:pPr lvl="1"/>
            <a:r>
              <a:rPr lang="en-US" dirty="0"/>
              <a:t>Spreadsheets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506C8C-3748-450A-A5E4-68E26259F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386" y="4384036"/>
            <a:ext cx="6992471" cy="14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6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D181-851C-4A88-A441-B19FCE3D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6258D-DFE2-45BB-BEFE-D8143CF5F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778" y="1986522"/>
            <a:ext cx="8343246" cy="3541714"/>
          </a:xfrm>
        </p:spPr>
        <p:txBody>
          <a:bodyPr/>
          <a:lstStyle/>
          <a:p>
            <a:r>
              <a:rPr lang="en-US" dirty="0"/>
              <a:t>Bridge between the user and program, telling the program what to do</a:t>
            </a:r>
          </a:p>
          <a:p>
            <a:r>
              <a:rPr lang="en-US" dirty="0"/>
              <a:t>Two types:</a:t>
            </a:r>
          </a:p>
          <a:p>
            <a:pPr lvl="1"/>
            <a:r>
              <a:rPr lang="en-US" dirty="0"/>
              <a:t>1. command driven- you provide the computer with operations to preform</a:t>
            </a:r>
          </a:p>
          <a:p>
            <a:pPr lvl="1"/>
            <a:r>
              <a:rPr lang="en-US" dirty="0"/>
              <a:t>2. menu-driven- you select command choices from a set list </a:t>
            </a:r>
          </a:p>
          <a:p>
            <a:r>
              <a:rPr lang="en-US" dirty="0"/>
              <a:t>Graphic User’s Interface (GUIs)- include graphics like windows, symbols, and pop-ups as the command options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17298-8BB8-4D41-AB52-8E302AFED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919" y="1254538"/>
            <a:ext cx="1909388" cy="488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968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4E20-EB11-4C9D-86E3-1FF70F85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Game: loading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09A31-590D-4EA1-8717-79B75BDC4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software types in the correct order for them to work: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2BEC4-5FD9-4A17-B2B8-B9DA8913B630}"/>
              </a:ext>
            </a:extLst>
          </p:cNvPr>
          <p:cNvSpPr txBox="1"/>
          <p:nvPr/>
        </p:nvSpPr>
        <p:spPr>
          <a:xfrm>
            <a:off x="1232703" y="4311733"/>
            <a:ext cx="250013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BIOS (booting)…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27C39-DCF7-4082-A005-8C045D924B3A}"/>
              </a:ext>
            </a:extLst>
          </p:cNvPr>
          <p:cNvSpPr txBox="1"/>
          <p:nvPr/>
        </p:nvSpPr>
        <p:spPr>
          <a:xfrm>
            <a:off x="1232704" y="3248487"/>
            <a:ext cx="250013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Operating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8F819E-2936-4E08-A086-448A6DA0911C}"/>
              </a:ext>
            </a:extLst>
          </p:cNvPr>
          <p:cNvSpPr txBox="1"/>
          <p:nvPr/>
        </p:nvSpPr>
        <p:spPr>
          <a:xfrm>
            <a:off x="1232703" y="2748117"/>
            <a:ext cx="250013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Word application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7D7A87-08E3-478C-9E89-2349648B5C33}"/>
              </a:ext>
            </a:extLst>
          </p:cNvPr>
          <p:cNvSpPr txBox="1"/>
          <p:nvPr/>
        </p:nvSpPr>
        <p:spPr>
          <a:xfrm>
            <a:off x="1224985" y="3770218"/>
            <a:ext cx="250013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UI/GUI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CCA0D8-77CE-45F4-AD8A-C3C568D53D2E}"/>
              </a:ext>
            </a:extLst>
          </p:cNvPr>
          <p:cNvSpPr txBox="1"/>
          <p:nvPr/>
        </p:nvSpPr>
        <p:spPr>
          <a:xfrm>
            <a:off x="6904301" y="2903658"/>
            <a:ext cx="250013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1. BIOS (booting)…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135BB4-F152-4D70-BF57-1E30158BDB34}"/>
              </a:ext>
            </a:extLst>
          </p:cNvPr>
          <p:cNvSpPr txBox="1"/>
          <p:nvPr/>
        </p:nvSpPr>
        <p:spPr>
          <a:xfrm>
            <a:off x="6904300" y="4673889"/>
            <a:ext cx="250013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5. UI/GUI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749395-3BE0-4977-B924-9A65B473D1A7}"/>
              </a:ext>
            </a:extLst>
          </p:cNvPr>
          <p:cNvSpPr txBox="1"/>
          <p:nvPr/>
        </p:nvSpPr>
        <p:spPr>
          <a:xfrm>
            <a:off x="6926143" y="4043692"/>
            <a:ext cx="250013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3. Word Application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8A3608-AEB5-4224-8710-B53E0593B0CC}"/>
              </a:ext>
            </a:extLst>
          </p:cNvPr>
          <p:cNvSpPr txBox="1"/>
          <p:nvPr/>
        </p:nvSpPr>
        <p:spPr>
          <a:xfrm>
            <a:off x="6926144" y="3461688"/>
            <a:ext cx="250013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2. Operating System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D95291-9C3C-45D6-BDDD-4FF09145A0FA}"/>
              </a:ext>
            </a:extLst>
          </p:cNvPr>
          <p:cNvCxnSpPr/>
          <p:nvPr/>
        </p:nvCxnSpPr>
        <p:spPr>
          <a:xfrm>
            <a:off x="4109013" y="3646354"/>
            <a:ext cx="2199190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048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76</TotalTime>
  <Words>221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Computer operations </vt:lpstr>
      <vt:lpstr>BIOS- Basic Input Output System</vt:lpstr>
      <vt:lpstr>OS- Operating System </vt:lpstr>
      <vt:lpstr>Applications</vt:lpstr>
      <vt:lpstr>User Interface</vt:lpstr>
      <vt:lpstr>Game: loading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operations </dc:title>
  <dc:creator>Sarah Fink</dc:creator>
  <cp:lastModifiedBy>Sarah Fink</cp:lastModifiedBy>
  <cp:revision>5</cp:revision>
  <dcterms:created xsi:type="dcterms:W3CDTF">2018-09-11T16:47:29Z</dcterms:created>
  <dcterms:modified xsi:type="dcterms:W3CDTF">2018-09-11T18:04:08Z</dcterms:modified>
</cp:coreProperties>
</file>