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3" r:id="rId7"/>
    <p:sldId id="262" r:id="rId8"/>
    <p:sldId id="259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8" d="100"/>
          <a:sy n="68" d="100"/>
        </p:scale>
        <p:origin x="102" y="18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8/15/2018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8/15/2018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Network Basics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KOHS Cyber Training Portal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4922-7886-41BE-ACFA-341115BDA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5" y="0"/>
            <a:ext cx="9144000" cy="1143000"/>
          </a:xfrm>
        </p:spPr>
        <p:txBody>
          <a:bodyPr/>
          <a:lstStyle/>
          <a:p>
            <a:r>
              <a:rPr lang="en-US" dirty="0"/>
              <a:t>What is a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A3E9C-0DA6-4622-8274-A16ABA02B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0"/>
            <a:ext cx="9144000" cy="4267200"/>
          </a:xfrm>
        </p:spPr>
        <p:txBody>
          <a:bodyPr>
            <a:normAutofit/>
          </a:bodyPr>
          <a:lstStyle/>
          <a:p>
            <a:r>
              <a:rPr lang="en-US" dirty="0"/>
              <a:t>A network is a </a:t>
            </a:r>
            <a:r>
              <a:rPr lang="en-US" b="1" dirty="0"/>
              <a:t>community of linked devices </a:t>
            </a:r>
            <a:r>
              <a:rPr lang="en-US" dirty="0"/>
              <a:t>for the purpose of sharing data </a:t>
            </a:r>
          </a:p>
          <a:p>
            <a:r>
              <a:rPr lang="en-US" b="1" dirty="0">
                <a:solidFill>
                  <a:srgbClr val="92D050"/>
                </a:solidFill>
              </a:rPr>
              <a:t>Common Parts of a Network:</a:t>
            </a:r>
          </a:p>
          <a:p>
            <a:pPr lvl="1"/>
            <a:r>
              <a:rPr lang="en-US" b="1" dirty="0">
                <a:solidFill>
                  <a:srgbClr val="92D050"/>
                </a:solidFill>
              </a:rPr>
              <a:t>Personal device- </a:t>
            </a:r>
            <a:r>
              <a:rPr lang="en-US" dirty="0"/>
              <a:t>computer or tablet used for storing and processing data Switch- device that can connect together multiple devices </a:t>
            </a:r>
          </a:p>
          <a:p>
            <a:pPr lvl="1"/>
            <a:r>
              <a:rPr lang="en-US" b="1" dirty="0">
                <a:solidFill>
                  <a:srgbClr val="92D050"/>
                </a:solidFill>
              </a:rPr>
              <a:t>Router</a:t>
            </a:r>
            <a:r>
              <a:rPr lang="en-US" dirty="0">
                <a:solidFill>
                  <a:srgbClr val="92D050"/>
                </a:solidFill>
              </a:rPr>
              <a:t>-</a:t>
            </a:r>
            <a:r>
              <a:rPr lang="en-US" dirty="0"/>
              <a:t> software and hardware designed specifically for moving data between network devices </a:t>
            </a:r>
          </a:p>
          <a:p>
            <a:pPr lvl="1"/>
            <a:r>
              <a:rPr lang="en-US" b="1" dirty="0">
                <a:solidFill>
                  <a:srgbClr val="92D050"/>
                </a:solidFill>
              </a:rPr>
              <a:t>Modem</a:t>
            </a:r>
            <a:r>
              <a:rPr lang="en-US" dirty="0">
                <a:solidFill>
                  <a:srgbClr val="92D050"/>
                </a:solidFill>
              </a:rPr>
              <a:t>-</a:t>
            </a:r>
            <a:r>
              <a:rPr lang="en-US" dirty="0"/>
              <a:t> translator between devices and the internet </a:t>
            </a:r>
          </a:p>
          <a:p>
            <a:pPr lvl="1"/>
            <a:r>
              <a:rPr lang="en-US" b="1" dirty="0">
                <a:solidFill>
                  <a:srgbClr val="92D050"/>
                </a:solidFill>
              </a:rPr>
              <a:t>Internet</a:t>
            </a:r>
            <a:r>
              <a:rPr lang="en-US" dirty="0"/>
              <a:t>- global network providing communication and information sharing capabilities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F78CA-9405-4495-9CC8-D7808F040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762000"/>
            <a:ext cx="165958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8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F9F4E-9298-4E46-9172-FEC68EA15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is a global network providing communication and information sharing capabilities </a:t>
            </a:r>
          </a:p>
          <a:p>
            <a:r>
              <a:rPr lang="en-US" dirty="0"/>
              <a:t>Made up of billions of computers and electronic devices producing and sharing data</a:t>
            </a:r>
          </a:p>
          <a:p>
            <a:r>
              <a:rPr lang="en-US" dirty="0"/>
              <a:t>You access the world wide web which houses all websites through the internet </a:t>
            </a:r>
          </a:p>
          <a:p>
            <a:r>
              <a:rPr lang="en-US" dirty="0"/>
              <a:t>Devices send requests through servers to the internet, the internet in turn returns the correct data to the device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D362BD-56A2-459D-8871-FD3DD77A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4419600"/>
            <a:ext cx="2123221" cy="198120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38443" y="5547360"/>
            <a:ext cx="6338557" cy="1036320"/>
            <a:chOff x="138443" y="5547360"/>
            <a:chExt cx="6338557" cy="1036320"/>
          </a:xfrm>
        </p:grpSpPr>
        <p:sp>
          <p:nvSpPr>
            <p:cNvPr id="5" name="Rectangle 4"/>
            <p:cNvSpPr/>
            <p:nvPr/>
          </p:nvSpPr>
          <p:spPr>
            <a:xfrm>
              <a:off x="150730" y="6050280"/>
              <a:ext cx="83987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Internet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879307" y="6050280"/>
              <a:ext cx="83987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modem</a:t>
              </a:r>
              <a:endParaRPr lang="en-US" sz="1400" dirty="0"/>
            </a:p>
          </p:txBody>
        </p:sp>
        <p:cxnSp>
          <p:nvCxnSpPr>
            <p:cNvPr id="10" name="Straight Connector 9"/>
            <p:cNvCxnSpPr>
              <a:stCxn id="5" idx="3"/>
              <a:endCxn id="6" idx="1"/>
            </p:cNvCxnSpPr>
            <p:nvPr/>
          </p:nvCxnSpPr>
          <p:spPr>
            <a:xfrm>
              <a:off x="990600" y="6316980"/>
              <a:ext cx="8887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623017" y="6050280"/>
              <a:ext cx="83987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router</a:t>
              </a:r>
              <a:endParaRPr lang="en-US" sz="1400" dirty="0"/>
            </a:p>
          </p:txBody>
        </p:sp>
        <p:cxnSp>
          <p:nvCxnSpPr>
            <p:cNvPr id="14" name="Straight Connector 13"/>
            <p:cNvCxnSpPr>
              <a:stCxn id="6" idx="3"/>
              <a:endCxn id="13" idx="1"/>
            </p:cNvCxnSpPr>
            <p:nvPr/>
          </p:nvCxnSpPr>
          <p:spPr>
            <a:xfrm>
              <a:off x="2719177" y="6316980"/>
              <a:ext cx="903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350422" y="6050280"/>
              <a:ext cx="1126578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User device</a:t>
              </a:r>
              <a:endParaRPr lang="en-US" sz="1400" dirty="0"/>
            </a:p>
          </p:txBody>
        </p:sp>
        <p:cxnSp>
          <p:nvCxnSpPr>
            <p:cNvPr id="16" name="Straight Connector 15"/>
            <p:cNvCxnSpPr>
              <a:stCxn id="13" idx="3"/>
              <a:endCxn id="15" idx="1"/>
            </p:cNvCxnSpPr>
            <p:nvPr/>
          </p:nvCxnSpPr>
          <p:spPr>
            <a:xfrm>
              <a:off x="4462887" y="6316980"/>
              <a:ext cx="8875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38443" y="5547360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 smtClean="0"/>
                <a:t>Network Map : </a:t>
              </a:r>
              <a:endParaRPr lang="en-US" b="1" u="sng" dirty="0"/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13E54922-7886-41BE-ACFA-341115BDA819}"/>
              </a:ext>
            </a:extLst>
          </p:cNvPr>
          <p:cNvSpPr txBox="1">
            <a:spLocks/>
          </p:cNvSpPr>
          <p:nvPr/>
        </p:nvSpPr>
        <p:spPr>
          <a:xfrm>
            <a:off x="43375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is the Internet?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3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E78DA-89EE-4A14-A7D0-98487B5C6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0"/>
            <a:ext cx="9144000" cy="4267200"/>
          </a:xfrm>
        </p:spPr>
        <p:txBody>
          <a:bodyPr/>
          <a:lstStyle/>
          <a:p>
            <a:r>
              <a:rPr lang="en-US" dirty="0"/>
              <a:t>Your modem allows your router to transmit data to the internet </a:t>
            </a:r>
          </a:p>
          <a:p>
            <a:r>
              <a:rPr lang="en-US" dirty="0"/>
              <a:t>Your modem translates binary code from your computer (01011010) into digital signals which can be processed by the internet </a:t>
            </a:r>
          </a:p>
          <a:p>
            <a:r>
              <a:rPr lang="en-US" dirty="0"/>
              <a:t>Binary code is transferred through a wired connection with the router, while digital signals are sent wirelessly </a:t>
            </a:r>
          </a:p>
          <a:p>
            <a:r>
              <a:rPr lang="en-US" dirty="0"/>
              <a:t>Your modem also translates digital signals from the internet into binary code to be processed by your router, then your personal device</a:t>
            </a:r>
          </a:p>
          <a:p>
            <a:r>
              <a:rPr lang="en-US" dirty="0"/>
              <a:t>Your modem and router can be housed in the same device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26C3F-6E6E-4AD9-A7F2-6AA820B8C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4724400"/>
            <a:ext cx="3733800" cy="1866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A39495-D3E3-4B86-A6EC-F17F0B418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4938" y="2798661"/>
            <a:ext cx="2905125" cy="166665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38443" y="5547360"/>
            <a:ext cx="6338557" cy="1036320"/>
            <a:chOff x="138443" y="5547360"/>
            <a:chExt cx="6338557" cy="1036320"/>
          </a:xfrm>
        </p:grpSpPr>
        <p:sp>
          <p:nvSpPr>
            <p:cNvPr id="7" name="Rectangle 6"/>
            <p:cNvSpPr/>
            <p:nvPr/>
          </p:nvSpPr>
          <p:spPr>
            <a:xfrm>
              <a:off x="150730" y="6050280"/>
              <a:ext cx="83987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Internet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79307" y="6050280"/>
              <a:ext cx="839870" cy="5334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modem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/>
            <p:cNvCxnSpPr>
              <a:stCxn id="7" idx="3"/>
              <a:endCxn id="8" idx="1"/>
            </p:cNvCxnSpPr>
            <p:nvPr/>
          </p:nvCxnSpPr>
          <p:spPr>
            <a:xfrm>
              <a:off x="990600" y="6316980"/>
              <a:ext cx="8887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3623017" y="6050280"/>
              <a:ext cx="83987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router</a:t>
              </a:r>
              <a:endParaRPr lang="en-US" sz="1400" dirty="0"/>
            </a:p>
          </p:txBody>
        </p:sp>
        <p:cxnSp>
          <p:nvCxnSpPr>
            <p:cNvPr id="11" name="Straight Connector 10"/>
            <p:cNvCxnSpPr>
              <a:stCxn id="8" idx="3"/>
              <a:endCxn id="10" idx="1"/>
            </p:cNvCxnSpPr>
            <p:nvPr/>
          </p:nvCxnSpPr>
          <p:spPr>
            <a:xfrm>
              <a:off x="2719177" y="6316980"/>
              <a:ext cx="903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5350422" y="6050280"/>
              <a:ext cx="1126578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User device</a:t>
              </a:r>
              <a:endParaRPr lang="en-US" sz="1400" dirty="0"/>
            </a:p>
          </p:txBody>
        </p:sp>
        <p:cxnSp>
          <p:nvCxnSpPr>
            <p:cNvPr id="13" name="Straight Connector 12"/>
            <p:cNvCxnSpPr>
              <a:stCxn id="10" idx="3"/>
              <a:endCxn id="12" idx="1"/>
            </p:cNvCxnSpPr>
            <p:nvPr/>
          </p:nvCxnSpPr>
          <p:spPr>
            <a:xfrm>
              <a:off x="4462887" y="6316980"/>
              <a:ext cx="8875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38443" y="5547360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 smtClean="0"/>
                <a:t>Network Map : </a:t>
              </a:r>
              <a:endParaRPr lang="en-US" b="1" u="sng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3E54922-7886-41BE-ACFA-341115BDA819}"/>
              </a:ext>
            </a:extLst>
          </p:cNvPr>
          <p:cNvSpPr txBox="1">
            <a:spLocks/>
          </p:cNvSpPr>
          <p:nvPr/>
        </p:nvSpPr>
        <p:spPr>
          <a:xfrm>
            <a:off x="43375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is a modem?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63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651EE-13B5-4FE9-9771-864AE663A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9144000" cy="4267200"/>
          </a:xfrm>
        </p:spPr>
        <p:txBody>
          <a:bodyPr/>
          <a:lstStyle/>
          <a:p>
            <a:r>
              <a:rPr lang="en-US" dirty="0"/>
              <a:t>A router acts the </a:t>
            </a:r>
            <a:r>
              <a:rPr lang="en-US" b="1" dirty="0"/>
              <a:t>link between your computer and other networks</a:t>
            </a:r>
          </a:p>
          <a:p>
            <a:pPr lvl="1"/>
            <a:r>
              <a:rPr lang="en-US" dirty="0"/>
              <a:t>Without a router your computer would not connect to others or the internet</a:t>
            </a:r>
          </a:p>
          <a:p>
            <a:r>
              <a:rPr lang="en-US" dirty="0"/>
              <a:t>A router links your computer to other networks by taking the data transmitted by your computer and directing it to the right destination </a:t>
            </a:r>
          </a:p>
          <a:p>
            <a:r>
              <a:rPr lang="en-US" dirty="0"/>
              <a:t>Similarly, when other networks send your computer information it directs the data to the right place</a:t>
            </a:r>
          </a:p>
          <a:p>
            <a:r>
              <a:rPr lang="en-US" dirty="0"/>
              <a:t>Routers can be wired or wireless </a:t>
            </a:r>
          </a:p>
          <a:p>
            <a:r>
              <a:rPr lang="en-US" dirty="0"/>
              <a:t>Examples of routers: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367D5-4249-4CA8-9891-1AD83406B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050" y="3962780"/>
            <a:ext cx="3247499" cy="2430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AED6D5-1A9B-4EA6-A77E-67787FACE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5157" y="1505243"/>
            <a:ext cx="2317909" cy="2362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009D95-6C19-49B4-BF23-49FEB41BE06E}"/>
              </a:ext>
            </a:extLst>
          </p:cNvPr>
          <p:cNvSpPr txBox="1"/>
          <p:nvPr/>
        </p:nvSpPr>
        <p:spPr>
          <a:xfrm>
            <a:off x="8777546" y="64886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Photos courtesy of Pixabay.com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8443" y="5547360"/>
            <a:ext cx="6338557" cy="1036320"/>
            <a:chOff x="138443" y="5547360"/>
            <a:chExt cx="6338557" cy="1036320"/>
          </a:xfrm>
        </p:grpSpPr>
        <p:sp>
          <p:nvSpPr>
            <p:cNvPr id="8" name="Rectangle 7"/>
            <p:cNvSpPr/>
            <p:nvPr/>
          </p:nvSpPr>
          <p:spPr>
            <a:xfrm>
              <a:off x="150730" y="6050280"/>
              <a:ext cx="83987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Internet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79307" y="6050280"/>
              <a:ext cx="83987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modem</a:t>
              </a:r>
              <a:endParaRPr lang="en-US" sz="1400" dirty="0"/>
            </a:p>
          </p:txBody>
        </p:sp>
        <p:cxnSp>
          <p:nvCxnSpPr>
            <p:cNvPr id="10" name="Straight Connector 9"/>
            <p:cNvCxnSpPr>
              <a:stCxn id="8" idx="3"/>
              <a:endCxn id="9" idx="1"/>
            </p:cNvCxnSpPr>
            <p:nvPr/>
          </p:nvCxnSpPr>
          <p:spPr>
            <a:xfrm>
              <a:off x="990600" y="6316980"/>
              <a:ext cx="8887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623017" y="6050280"/>
              <a:ext cx="83987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router</a:t>
              </a:r>
            </a:p>
          </p:txBody>
        </p:sp>
        <p:cxnSp>
          <p:nvCxnSpPr>
            <p:cNvPr id="12" name="Straight Connector 11"/>
            <p:cNvCxnSpPr>
              <a:stCxn id="9" idx="3"/>
              <a:endCxn id="11" idx="1"/>
            </p:cNvCxnSpPr>
            <p:nvPr/>
          </p:nvCxnSpPr>
          <p:spPr>
            <a:xfrm>
              <a:off x="2719177" y="6316980"/>
              <a:ext cx="903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5350422" y="6050280"/>
              <a:ext cx="1126578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User device</a:t>
              </a:r>
              <a:endParaRPr lang="en-US" sz="1400" dirty="0"/>
            </a:p>
          </p:txBody>
        </p:sp>
        <p:cxnSp>
          <p:nvCxnSpPr>
            <p:cNvPr id="14" name="Straight Connector 13"/>
            <p:cNvCxnSpPr>
              <a:stCxn id="11" idx="3"/>
              <a:endCxn id="13" idx="1"/>
            </p:cNvCxnSpPr>
            <p:nvPr/>
          </p:nvCxnSpPr>
          <p:spPr>
            <a:xfrm>
              <a:off x="4462887" y="6316980"/>
              <a:ext cx="8875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38443" y="5547360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 smtClean="0"/>
                <a:t>Network Map : </a:t>
              </a:r>
              <a:endParaRPr lang="en-US" b="1" u="sng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3E54922-7886-41BE-ACFA-341115BDA819}"/>
              </a:ext>
            </a:extLst>
          </p:cNvPr>
          <p:cNvSpPr txBox="1">
            <a:spLocks/>
          </p:cNvSpPr>
          <p:nvPr/>
        </p:nvSpPr>
        <p:spPr>
          <a:xfrm>
            <a:off x="43375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is a Router?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4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A9EC-88AF-4887-9E8D-114783B4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2863B-6B05-4B86-8D8F-A6644B3D4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994A0E-E6AB-4B69-B9A7-BCCAEDFC5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8587"/>
            <a:ext cx="1173480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6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D7F8-C8B0-407C-B3DF-6C4C300A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04800"/>
            <a:ext cx="9144000" cy="1143000"/>
          </a:xfrm>
        </p:spPr>
        <p:txBody>
          <a:bodyPr/>
          <a:lstStyle/>
          <a:p>
            <a:r>
              <a:rPr lang="en-US" dirty="0"/>
              <a:t>GAME: Build a Basic Network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F96F8E-F268-4807-8938-AE61CE8D2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600199"/>
            <a:ext cx="9296400" cy="482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6358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144</TotalTime>
  <Words>343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Candara</vt:lpstr>
      <vt:lpstr>Consolas</vt:lpstr>
      <vt:lpstr>Tech Computer 16x9</vt:lpstr>
      <vt:lpstr>Network Basics</vt:lpstr>
      <vt:lpstr>What is a Network?</vt:lpstr>
      <vt:lpstr>PowerPoint Presentation</vt:lpstr>
      <vt:lpstr>PowerPoint Presentation</vt:lpstr>
      <vt:lpstr>PowerPoint Presentation</vt:lpstr>
      <vt:lpstr>PowerPoint Presentation</vt:lpstr>
      <vt:lpstr>GAME: Build a Basic Network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Basics</dc:title>
  <dc:creator>Sarah Fink</dc:creator>
  <cp:lastModifiedBy>Ross, Phillip B (KOHS)</cp:lastModifiedBy>
  <cp:revision>13</cp:revision>
  <dcterms:created xsi:type="dcterms:W3CDTF">2018-08-07T14:55:32Z</dcterms:created>
  <dcterms:modified xsi:type="dcterms:W3CDTF">2018-08-15T17:23:19Z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